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0" r:id="rId1"/>
  </p:sldMasterIdLst>
  <p:notesMasterIdLst>
    <p:notesMasterId r:id="rId11"/>
  </p:notesMasterIdLst>
  <p:sldIdLst>
    <p:sldId id="256" r:id="rId2"/>
    <p:sldId id="330" r:id="rId3"/>
    <p:sldId id="306" r:id="rId4"/>
    <p:sldId id="327" r:id="rId5"/>
    <p:sldId id="332" r:id="rId6"/>
    <p:sldId id="331" r:id="rId7"/>
    <p:sldId id="328" r:id="rId8"/>
    <p:sldId id="315" r:id="rId9"/>
    <p:sldId id="316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3F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 autoAdjust="0"/>
    <p:restoredTop sz="80245" autoAdjust="0"/>
  </p:normalViewPr>
  <p:slideViewPr>
    <p:cSldViewPr>
      <p:cViewPr varScale="1">
        <p:scale>
          <a:sx n="131" d="100"/>
          <a:sy n="131" d="100"/>
        </p:scale>
        <p:origin x="-26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33725F-7396-4037-B670-7C132228F796}" type="datetimeFigureOut">
              <a:rPr lang="en-US"/>
              <a:pPr>
                <a:defRPr/>
              </a:pPr>
              <a:t>10/8/18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0E71962-A684-4EF3-BFBC-FC4604671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42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slide is designed to click through after asking the audience to define business acumen. (Reveal the points after the discussion.)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71962-A684-4EF3-BFBC-FC460467190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72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exercise is called Crazy 8’s.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person will need a blank piece of paper. </a:t>
            </a:r>
          </a:p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Fold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blank piece of paper in half.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Fold it in half again.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Fold it one more time.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 the sheet.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now have 8 spaces.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each space on the page you will have 40 seconds to write or illustrate ideas. No editing. When I call time, you must move on to the next square. The goal is to get something in every square on the page. 8 ideas.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all the spaces are filled work in small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groups to identify Now, Wow and How ideas.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F4706-3D3E-4078-B26B-6F76B91AD09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72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71962-A684-4EF3-BFBC-FC460467190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48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Learn how companies are evaluated</a:t>
            </a:r>
            <a:r>
              <a:rPr lang="en-US" baseline="0" dirty="0" smtClean="0"/>
              <a:t> and study their strategies. HBR, WALL STREET JOURNAL THE EONOMIST, AMERICAN BANKER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71962-A684-4EF3-BFBC-FC460467190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50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6F08D-7EED-4168-832C-EFB3FA098C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0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ED313-9824-4DBA-A019-0E2FAA3724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6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89DD7-90C2-45EA-B92E-2847AF2B0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2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1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2A932-D6D8-4C22-B0BD-7B90AAE548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5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2D05C-7EC9-4F18-B615-E4E6411720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7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15537C-B8B5-4C48-98B0-72E15FABE9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7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E1E9E-1C9E-4382-B974-5460042FFB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1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33345-A752-481A-8F30-5A68939978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5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2B8AA5-D9B9-4989-8556-1095CB36C1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1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ass on Landscap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2"/>
            <a:ext cx="9144000" cy="6850357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1440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The Big Picture Matters</a:t>
            </a:r>
            <a:endParaRPr lang="en-US" sz="3600" i="1" dirty="0" smtClean="0">
              <a:latin typeface="Times New Roman"/>
              <a:cs typeface="Times New Roman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5867400"/>
            <a:ext cx="6400800" cy="97569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Presented by Training Evolution, Inc.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Actions have Impact!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Take in the big picture to understand </a:t>
            </a:r>
            <a:r>
              <a:rPr lang="en-US" dirty="0" smtClean="0"/>
              <a:t>your impact and </a:t>
            </a:r>
            <a:r>
              <a:rPr lang="en-US" dirty="0"/>
              <a:t>connect with priorities. </a:t>
            </a:r>
          </a:p>
          <a:p>
            <a:r>
              <a:rPr lang="en-US" dirty="0"/>
              <a:t>Understand what business acumen is (and why it matters). </a:t>
            </a:r>
            <a:endParaRPr lang="en-US" dirty="0" smtClean="0"/>
          </a:p>
          <a:p>
            <a:r>
              <a:rPr lang="en-US" dirty="0" smtClean="0"/>
              <a:t>Develop </a:t>
            </a:r>
            <a:r>
              <a:rPr lang="en-US" dirty="0"/>
              <a:t>business empathy.</a:t>
            </a:r>
          </a:p>
          <a:p>
            <a:r>
              <a:rPr lang="en-US" dirty="0" smtClean="0"/>
              <a:t>Demonstrate </a:t>
            </a:r>
            <a:r>
              <a:rPr lang="en-US" dirty="0"/>
              <a:t>sound </a:t>
            </a:r>
            <a:r>
              <a:rPr lang="en-US" dirty="0" smtClean="0"/>
              <a:t>judgment as </a:t>
            </a:r>
            <a:r>
              <a:rPr lang="en-US" dirty="0"/>
              <a:t>you assess business situations. </a:t>
            </a:r>
          </a:p>
          <a:p>
            <a:r>
              <a:rPr lang="en-US" dirty="0"/>
              <a:t>Learn why it is so important to cultivate </a:t>
            </a:r>
            <a:r>
              <a:rPr lang="en-US" dirty="0" smtClean="0"/>
              <a:t>relationships.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29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Business Acumen? 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Business ‘insight’ leading to sound judgment</a:t>
            </a:r>
          </a:p>
          <a:p>
            <a:r>
              <a:rPr lang="en-US" sz="2400" dirty="0" smtClean="0"/>
              <a:t>Understanding how the organization works (from the inside out and the outside in)</a:t>
            </a:r>
          </a:p>
          <a:p>
            <a:r>
              <a:rPr lang="en-US" sz="2400" dirty="0" smtClean="0"/>
              <a:t>Current on industry and marketplace trends</a:t>
            </a:r>
          </a:p>
          <a:p>
            <a:r>
              <a:rPr lang="en-US" sz="2400" dirty="0" smtClean="0"/>
              <a:t>Developing and executing successful strategies </a:t>
            </a:r>
          </a:p>
          <a:p>
            <a:r>
              <a:rPr lang="en-US" sz="2400" dirty="0" smtClean="0"/>
              <a:t>Making the future more profitable and successful </a:t>
            </a:r>
          </a:p>
          <a:p>
            <a:r>
              <a:rPr lang="en-US" sz="2400" dirty="0" smtClean="0"/>
              <a:t>Understanding how to interpret (and respond to) financial metrics</a:t>
            </a:r>
          </a:p>
          <a:p>
            <a:r>
              <a:rPr lang="en-US" sz="2400" dirty="0" smtClean="0"/>
              <a:t>Understanding the customer</a:t>
            </a:r>
          </a:p>
          <a:p>
            <a:r>
              <a:rPr lang="en-US" sz="2400" dirty="0" smtClean="0"/>
              <a:t>Understanding the competition 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756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n H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43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j-lt"/>
              </a:rPr>
              <a:t>You and the Big Picture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854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aper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5" r="19105"/>
          <a:stretch>
            <a:fillRect/>
          </a:stretch>
        </p:blipFill>
        <p:spPr>
          <a:xfrm>
            <a:off x="0" y="-22314"/>
            <a:ext cx="9144000" cy="68803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Idea Sprints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How can we develop stronger business empathy?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810000"/>
            <a:ext cx="8153400" cy="199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What can we easily do right </a:t>
            </a:r>
            <a:r>
              <a:rPr lang="en-US" sz="2800" b="1" dirty="0" smtClean="0">
                <a:latin typeface="+mn-lt"/>
              </a:rPr>
              <a:t>NOW</a:t>
            </a:r>
            <a:r>
              <a:rPr lang="en-US" sz="2800" dirty="0" smtClean="0">
                <a:latin typeface="+mn-lt"/>
              </a:rPr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What </a:t>
            </a:r>
            <a:r>
              <a:rPr lang="en-US" sz="2800" b="1" dirty="0" smtClean="0">
                <a:latin typeface="+mn-lt"/>
              </a:rPr>
              <a:t>WOW</a:t>
            </a:r>
            <a:r>
              <a:rPr lang="en-US" sz="2800" dirty="0" smtClean="0">
                <a:latin typeface="+mn-lt"/>
              </a:rPr>
              <a:t> ideas can we learn to do?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Which ideas do we have no idea </a:t>
            </a:r>
            <a:r>
              <a:rPr lang="en-US" sz="2800" b="1" dirty="0" smtClean="0">
                <a:latin typeface="+mn-lt"/>
              </a:rPr>
              <a:t>HOW</a:t>
            </a:r>
            <a:r>
              <a:rPr lang="en-US" sz="2800" dirty="0" smtClean="0">
                <a:latin typeface="+mn-lt"/>
              </a:rPr>
              <a:t>?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517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rl with Ma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52"/>
            <a:ext cx="9144000" cy="6824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400"/>
            <a:ext cx="9144000" cy="1143000"/>
          </a:xfrm>
        </p:spPr>
        <p:txBody>
          <a:bodyPr/>
          <a:lstStyle/>
          <a:p>
            <a:r>
              <a:rPr lang="en-US" dirty="0" smtClean="0"/>
              <a:t>Increase Your Breadth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3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en Collaborati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864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n-lt"/>
              </a:rPr>
              <a:t>Assessing Business Situations</a:t>
            </a:r>
            <a:endParaRPr lang="en-US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876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 a Set of Rules &amp;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Financial Metrics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Organization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Customers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Industry</a:t>
            </a:r>
            <a:r>
              <a:rPr lang="en-US" dirty="0"/>
              <a:t> </a:t>
            </a:r>
            <a:r>
              <a:rPr lang="en-US" dirty="0" smtClean="0"/>
              <a:t>&amp; Marketplace Trends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Competition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Question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" r="8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351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 Ways to Forge Business Acumen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Get closer to the customer experience (internally and externally).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Reach for assignments outside </a:t>
            </a:r>
            <a:r>
              <a:rPr lang="en-US" dirty="0" smtClean="0"/>
              <a:t>your </a:t>
            </a:r>
            <a:r>
              <a:rPr lang="en-US" dirty="0" smtClean="0"/>
              <a:t>role.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 business publications.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5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4418</TotalTime>
  <Words>319</Words>
  <Application>Microsoft Macintosh PowerPoint</Application>
  <PresentationFormat>On-screen Show (4:3)</PresentationFormat>
  <Paragraphs>54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Big Picture Matters</vt:lpstr>
      <vt:lpstr>Your Actions have Impact! </vt:lpstr>
      <vt:lpstr>What is Business Acumen? </vt:lpstr>
      <vt:lpstr>PowerPoint Presentation</vt:lpstr>
      <vt:lpstr>Idea Sprints</vt:lpstr>
      <vt:lpstr>Increase Your Breadth</vt:lpstr>
      <vt:lpstr>PowerPoint Presentation</vt:lpstr>
      <vt:lpstr>Develop a Set of Rules &amp; Questions</vt:lpstr>
      <vt:lpstr>3 Ways to Forge Business Acumen</vt:lpstr>
    </vt:vector>
  </TitlesOfParts>
  <Company>Dondi Scumaci,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Shifting  Priorities, Unreasonable  Demands, &amp; Difficult People</dc:title>
  <dc:creator>Dondi Scumaci</dc:creator>
  <cp:lastModifiedBy>Dondi Scumaci</cp:lastModifiedBy>
  <cp:revision>122</cp:revision>
  <dcterms:created xsi:type="dcterms:W3CDTF">2012-06-22T19:39:26Z</dcterms:created>
  <dcterms:modified xsi:type="dcterms:W3CDTF">2018-10-08T18:40:11Z</dcterms:modified>
</cp:coreProperties>
</file>