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686" r:id="rId2"/>
    <p:sldId id="662" r:id="rId3"/>
    <p:sldId id="685" r:id="rId4"/>
    <p:sldId id="696" r:id="rId5"/>
    <p:sldId id="690" r:id="rId6"/>
    <p:sldId id="691" r:id="rId7"/>
    <p:sldId id="620" r:id="rId8"/>
    <p:sldId id="697" r:id="rId9"/>
    <p:sldId id="688" r:id="rId10"/>
  </p:sldIdLst>
  <p:sldSz cx="9144000" cy="6858000" type="screen4x3"/>
  <p:notesSz cx="7102475" cy="93884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bg1"/>
        </a:solidFill>
        <a:latin typeface="Arial Rounded MT Bold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bg1"/>
        </a:solidFill>
        <a:latin typeface="Arial Rounded MT Bold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bg1"/>
        </a:solidFill>
        <a:latin typeface="Arial Rounded MT Bold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bg1"/>
        </a:solidFill>
        <a:latin typeface="Arial Rounded MT Bold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bg1"/>
        </a:solidFill>
        <a:latin typeface="Arial Rounded MT Bold" pitchFamily="34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bg1"/>
        </a:solidFill>
        <a:latin typeface="Arial Rounded MT Bold" pitchFamily="34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bg1"/>
        </a:solidFill>
        <a:latin typeface="Arial Rounded MT Bold" pitchFamily="34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bg1"/>
        </a:solidFill>
        <a:latin typeface="Arial Rounded MT Bold" pitchFamily="34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bg1"/>
        </a:solidFill>
        <a:latin typeface="Arial Rounded MT Bold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  <p:clrMru>
    <a:srgbClr val="660000"/>
    <a:srgbClr val="4E0000"/>
    <a:srgbClr val="620000"/>
    <a:srgbClr val="5E0000"/>
    <a:srgbClr val="01018D"/>
    <a:srgbClr val="000099"/>
    <a:srgbClr val="333333"/>
    <a:srgbClr val="A500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96" autoAdjust="0"/>
  </p:normalViewPr>
  <p:slideViewPr>
    <p:cSldViewPr>
      <p:cViewPr varScale="1">
        <p:scale>
          <a:sx n="102" d="100"/>
          <a:sy n="102" d="100"/>
        </p:scale>
        <p:origin x="-9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4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6988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4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8916988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1881B24-0B6F-4956-8B30-20FF240748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D15B8-BB3B-4BCD-92CB-D33F45331E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260A3-1AF7-4C73-BDE0-C3DC8CFC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48654E-E9BA-422C-B6B6-ED4CAE5156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1D699E-DE24-4410-8B9C-6440270443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1393F-A53B-4E04-85A2-A4DC814D45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AD61A-88BC-4B33-B121-A0CB7BCE0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D18A4-5C7D-4C5B-A3E9-1240B3F7FE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47A40-C747-4CDF-9905-DC18E65430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F55C6-8FCC-44C4-8A94-0CDEB2C9D0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60DC4F-48C1-40EF-A415-79131939F5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628063-0B4A-4D10-81D4-9FC609E048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99"/>
            </a:gs>
            <a:gs pos="50000">
              <a:srgbClr val="333333"/>
            </a:gs>
            <a:gs pos="100000">
              <a:srgbClr val="000099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CFB2F309-ED84-4BB8-93C8-0B3E8F83B8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304800"/>
            <a:ext cx="8382000" cy="23083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Confrontation </a:t>
            </a:r>
          </a:p>
          <a:p>
            <a:pPr algn="ctr">
              <a:defRPr/>
            </a:pP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and De-escalation for a</a:t>
            </a:r>
          </a:p>
          <a:p>
            <a:pPr algn="ctr">
              <a:defRPr/>
            </a:pPr>
            <a:r>
              <a:rPr lang="en-US" sz="4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Safer Workplace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43200" y="3352800"/>
            <a:ext cx="403860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Presented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by</a:t>
            </a:r>
          </a:p>
          <a:p>
            <a:pPr algn="ctr"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Gary Sheely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pic>
        <p:nvPicPr>
          <p:cNvPr id="2052" name="Picture 12" descr="oneeighty monogram cop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21115" y="4724400"/>
            <a:ext cx="2622485" cy="177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2" descr="oneeighty monogram cop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228600"/>
            <a:ext cx="1147763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33400" y="1371600"/>
            <a:ext cx="8305800" cy="372409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Definition of Tactical Confrontation:</a:t>
            </a:r>
          </a:p>
          <a:p>
            <a:pPr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  <a:p>
            <a:pPr algn="ctr"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 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“Confrontation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is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asking another</a:t>
            </a:r>
          </a:p>
          <a:p>
            <a:pPr algn="ctr"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person to change their behavior,</a:t>
            </a:r>
          </a:p>
          <a:p>
            <a:pPr algn="ctr"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attitude or policy,</a:t>
            </a:r>
          </a:p>
          <a:p>
            <a:pPr algn="ctr"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or to engage in dialogue about</a:t>
            </a:r>
          </a:p>
          <a:p>
            <a:pPr algn="ctr"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a problem.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457200"/>
            <a:ext cx="8153400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The Oversimplified Formula that nearly always goes poorly…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2209800"/>
            <a:ext cx="32004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1. Identify the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33800" y="2187575"/>
            <a:ext cx="52578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___________   _______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2971800"/>
            <a:ext cx="35814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2. Describe the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33800" y="2286000"/>
            <a:ext cx="54864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Unacceptable    Behavior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86200" y="2971800"/>
            <a:ext cx="51816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Negative  Consequences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86200" y="2873375"/>
            <a:ext cx="52578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_______  ___________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0" y="3773488"/>
            <a:ext cx="7924800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3. Explain what you _____ 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76800" y="3835400"/>
            <a:ext cx="21336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Need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7200" y="4459288"/>
            <a:ext cx="7924800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4. Make a _________ 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819400" y="4495800"/>
            <a:ext cx="21336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Request.</a:t>
            </a:r>
          </a:p>
        </p:txBody>
      </p:sp>
      <p:pic>
        <p:nvPicPr>
          <p:cNvPr id="17" name="Picture 2" descr="oneeighty monogram cop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4876800"/>
            <a:ext cx="1147763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83820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The Winning Formula…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1447800"/>
            <a:ext cx="8077200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1. Identify the unacceptable behavior 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without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	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an evaluation.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2474913"/>
            <a:ext cx="8077200" cy="954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2. Describe the negative consequences of</a:t>
            </a:r>
          </a:p>
          <a:p>
            <a:pPr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    their behavior 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without an interpretation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3617913"/>
            <a:ext cx="80772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3. Explain what you need.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3400" y="4429125"/>
            <a:ext cx="80772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4. Make a </a:t>
            </a:r>
            <a:r>
              <a:rPr lang="en-US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Specific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request.</a:t>
            </a:r>
          </a:p>
        </p:txBody>
      </p:sp>
      <p:pic>
        <p:nvPicPr>
          <p:cNvPr id="8" name="Picture 2" descr="oneeighty monogram cop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228600"/>
            <a:ext cx="1147763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oneeighty monogram cop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228600"/>
            <a:ext cx="1147763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81000" y="228600"/>
            <a:ext cx="8001000" cy="4524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7 Types of Evaluations that we all use every day, </a:t>
            </a:r>
          </a:p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which poison the confrontation the moment you </a:t>
            </a:r>
          </a:p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open your mouth:</a:t>
            </a:r>
          </a:p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 </a:t>
            </a:r>
          </a:p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1.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____________________         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5.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__________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 </a:t>
            </a:r>
          </a:p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2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.__________________              6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. _____________</a:t>
            </a:r>
          </a:p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 </a:t>
            </a:r>
          </a:p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3._______________________    7. _________________</a:t>
            </a:r>
          </a:p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 </a:t>
            </a:r>
          </a:p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4._______________________</a:t>
            </a:r>
          </a:p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 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76800" y="3181350"/>
            <a:ext cx="35814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Unwarranted Assumptions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0" y="1657350"/>
            <a:ext cx="35814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Diagnosis or Lecture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200" y="2438400"/>
            <a:ext cx="35814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Absolutes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200" y="3181350"/>
            <a:ext cx="35814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Overgeneralizations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8200" y="3886200"/>
            <a:ext cx="35814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Subjective Comparisons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53000" y="1733550"/>
            <a:ext cx="35814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Labels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76800" y="2438400"/>
            <a:ext cx="35814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Exaggerations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 descr="oneeighty monogram cop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228600"/>
            <a:ext cx="1147763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81000" y="381000"/>
            <a:ext cx="8305800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The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LEARN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</a:t>
            </a:r>
          </a:p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Response to Anger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09800" y="1905000"/>
            <a:ext cx="3733800" cy="9239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L______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0" y="1905000"/>
            <a:ext cx="266700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isten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09800" y="2667000"/>
            <a:ext cx="693420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E_________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67000" y="2667000"/>
            <a:ext cx="327660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mpathize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09800" y="3495675"/>
            <a:ext cx="4343400" cy="9239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A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____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43200" y="3495675"/>
            <a:ext cx="327660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sk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09800" y="4191000"/>
            <a:ext cx="624840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5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R</a:t>
            </a:r>
            <a:r>
              <a:rPr lang="en-US" sz="5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_______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43200" y="4191000"/>
            <a:ext cx="327660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estate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209800" y="4943475"/>
            <a:ext cx="624840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N_________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43200" y="4943475"/>
            <a:ext cx="617220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arrate</a:t>
            </a: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from the beginning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2" grpId="0"/>
      <p:bldP spid="14" grpId="0"/>
      <p:bldP spid="16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Rounded MT Bol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Rounded MT Bold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26848</TotalTime>
  <Words>177</Words>
  <Application>Microsoft Office PowerPoint</Application>
  <PresentationFormat>On-screen Show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My Computer</dc:creator>
  <cp:lastModifiedBy>Gary</cp:lastModifiedBy>
  <cp:revision>1562</cp:revision>
  <dcterms:created xsi:type="dcterms:W3CDTF">2006-09-02T16:43:34Z</dcterms:created>
  <dcterms:modified xsi:type="dcterms:W3CDTF">2018-04-03T13:06:35Z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