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686" r:id="rId2"/>
    <p:sldId id="662" r:id="rId3"/>
    <p:sldId id="685" r:id="rId4"/>
    <p:sldId id="696" r:id="rId5"/>
    <p:sldId id="690" r:id="rId6"/>
    <p:sldId id="691" r:id="rId7"/>
    <p:sldId id="620" r:id="rId8"/>
    <p:sldId id="697" r:id="rId9"/>
    <p:sldId id="688" r:id="rId10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660000"/>
    <a:srgbClr val="4E0000"/>
    <a:srgbClr val="620000"/>
    <a:srgbClr val="5E0000"/>
    <a:srgbClr val="01018D"/>
    <a:srgbClr val="000099"/>
    <a:srgbClr val="3333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2" d="100"/>
          <a:sy n="102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881B24-0B6F-4956-8B30-20FF24074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D15B8-BB3B-4BCD-92CB-D33F45331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260A3-1AF7-4C73-BDE0-C3DC8CFC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654E-E9BA-422C-B6B6-ED4CAE515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D699E-DE24-4410-8B9C-644027044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393F-A53B-4E04-85A2-A4DC814D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AD61A-88BC-4B33-B121-A0CB7BCE0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D18A4-5C7D-4C5B-A3E9-1240B3F7F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A40-C747-4CDF-9905-DC18E6543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55C6-8FCC-44C4-8A94-0CDEB2C9D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DC4F-48C1-40EF-A415-79131939F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28063-0B4A-4D10-81D4-9FC609E04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333333"/>
            </a:gs>
            <a:gs pos="100000">
              <a:srgbClr val="0000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FB2F309-ED84-4BB8-93C8-0B3E8F83B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83820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Confrontation </a:t>
            </a:r>
          </a:p>
          <a:p>
            <a:pPr algn="ctr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De-escalation for a</a:t>
            </a:r>
          </a:p>
          <a:p>
            <a:pPr algn="ctr">
              <a:defRPr/>
            </a:pP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Safer Workplace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352800"/>
            <a:ext cx="40386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Presented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by</a:t>
            </a:r>
          </a:p>
          <a:p>
            <a:pPr algn="ctr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Gary Sheely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2052" name="Picture 12" descr="oneeighty monogram cop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1115" y="4724400"/>
            <a:ext cx="262248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oneeighty monogram cop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1477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1371600"/>
            <a:ext cx="8305800" cy="37240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Definition of Tactical Confrontation:</a:t>
            </a:r>
          </a:p>
          <a:p>
            <a:pPr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“Confrontation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asking another</a:t>
            </a:r>
          </a:p>
          <a:p>
            <a:pPr algn="ctr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person to change their behavior,</a:t>
            </a:r>
          </a:p>
          <a:p>
            <a:pPr algn="ctr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attitude or policy,</a:t>
            </a:r>
          </a:p>
          <a:p>
            <a:pPr algn="ctr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or to engage in dialogue about</a:t>
            </a:r>
          </a:p>
          <a:p>
            <a:pPr algn="ctr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 problem.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 Oversimplified Formula that nearly always goes poorly…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3200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1. Identify the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2187575"/>
            <a:ext cx="5257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___________   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3581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 Describe the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2286000"/>
            <a:ext cx="54864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Unacceptable    Behavior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971800"/>
            <a:ext cx="5181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Negative  Consequences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2873375"/>
            <a:ext cx="5257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_______  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773488"/>
            <a:ext cx="79248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3. Explain what you _____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3835400"/>
            <a:ext cx="2133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Need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459288"/>
            <a:ext cx="79248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4. Make a _________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4495800"/>
            <a:ext cx="2133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Request.</a:t>
            </a:r>
          </a:p>
        </p:txBody>
      </p:sp>
      <p:pic>
        <p:nvPicPr>
          <p:cNvPr id="17" name="Picture 2" descr="oneeighty monogram cop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876800"/>
            <a:ext cx="11477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 Winning Formula…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0772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1. Identify the unacceptable behavior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without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	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 evaluation.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474913"/>
            <a:ext cx="80772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 Describe the negative consequences of</a:t>
            </a: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    their behavior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without an interpretation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617913"/>
            <a:ext cx="8077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3. Explain what you need.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429125"/>
            <a:ext cx="8077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4. Make a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Specific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request.</a:t>
            </a:r>
          </a:p>
        </p:txBody>
      </p:sp>
      <p:pic>
        <p:nvPicPr>
          <p:cNvPr id="8" name="Picture 2" descr="oneeighty monogram cop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1477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oneeighty monogram cop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1477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228600"/>
            <a:ext cx="80010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7 Types of Evaluations that we all use every day, 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which poison the confrontation the moment you 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open your mouth: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 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____________________       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5.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__________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 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.__________________              6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 _____________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 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3._______________________    7. _________________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 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4._______________________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31813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Unwarranted Assumptions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573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Diagnosis or Lecture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43840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Absolutes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1813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Overgeneralizations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88620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Subjective Comparisons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73355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Labels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2438400"/>
            <a:ext cx="358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Exaggerations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oneeighty monogram cop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1477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3058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LEARN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Response to Anger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1905000"/>
            <a:ext cx="3733800" cy="923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L______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1905000"/>
            <a:ext cx="2667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isten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667000"/>
            <a:ext cx="6934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E_________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2667000"/>
            <a:ext cx="3276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mpathize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3495675"/>
            <a:ext cx="4343400" cy="923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____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3495675"/>
            <a:ext cx="3276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sk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4191000"/>
            <a:ext cx="6248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_______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4191000"/>
            <a:ext cx="3276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estate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09800" y="4943475"/>
            <a:ext cx="6248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N_________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4943475"/>
            <a:ext cx="6172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arrate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from the beginning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26848</TotalTime>
  <Words>177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Computer</dc:creator>
  <cp:lastModifiedBy>Gary</cp:lastModifiedBy>
  <cp:revision>1562</cp:revision>
  <dcterms:created xsi:type="dcterms:W3CDTF">2006-09-02T16:43:34Z</dcterms:created>
  <dcterms:modified xsi:type="dcterms:W3CDTF">2018-04-03T13:06:35Z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