
<file path=[Content_Types].xml><?xml version="1.0" encoding="utf-8"?>
<Types xmlns="http://schemas.openxmlformats.org/package/2006/content-types">
  <Override PartName="/ppt/slides/slide18.xml" ContentType="application/vnd.openxmlformats-officedocument.presentationml.slide+xml"/>
  <Override PartName="/ppt/diagrams/drawing2.xml" ContentType="application/vnd.ms-office.drawingml.diagramDrawing+xml"/>
  <Override PartName="/ppt/slides/slide9.xml" ContentType="application/vnd.openxmlformats-officedocument.presentationml.slide+xml"/>
  <Override PartName="/ppt/diagrams/data2.xml" ContentType="application/vnd.openxmlformats-officedocument.drawingml.diagramData+xml"/>
  <Override PartName="/ppt/diagrams/colors5.xml" ContentType="application/vnd.openxmlformats-officedocument.drawingml.diagramColors+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diagrams/colors1.xml" ContentType="application/vnd.openxmlformats-officedocument.drawingml.diagramColors+xml"/>
  <Default Extension="rels" ContentType="application/vnd.openxmlformats-package.relationships+xml"/>
  <Default Extension="jpeg" ContentType="image/jpeg"/>
  <Override PartName="/ppt/slides/slide10.xml" ContentType="application/vnd.openxmlformats-officedocument.presentationml.slide+xml"/>
  <Override PartName="/ppt/notesMasters/notesMaster1.xml" ContentType="application/vnd.openxmlformats-officedocument.presentationml.notesMaster+xml"/>
  <Override PartName="/ppt/slides/slide1.xml" ContentType="application/vnd.openxmlformats-officedocument.presentationml.slide+xml"/>
  <Override PartName="/ppt/slideLayouts/slideLayout5.xml" ContentType="application/vnd.openxmlformats-officedocument.presentationml.slideLayout+xml"/>
  <Override PartName="/ppt/diagrams/layout4.xml" ContentType="application/vnd.openxmlformats-officedocument.drawingml.diagramLayout+xml"/>
  <Override PartName="/ppt/diagrams/quickStyle4.xml" ContentType="application/vnd.openxmlformats-officedocument.drawingml.diagramStyle+xml"/>
  <Override PartName="/ppt/theme/theme2.xml" ContentType="application/vnd.openxmlformats-officedocument.theme+xml"/>
  <Override PartName="/ppt/slideLayouts/slideLayout1.xml" ContentType="application/vnd.openxmlformats-officedocument.presentationml.slideLayout+xml"/>
  <Override PartName="/docProps/app.xml" ContentType="application/vnd.openxmlformats-officedocument.extended-properties+xml"/>
  <Default Extension="xml" ContentType="application/xml"/>
  <Override PartName="/ppt/slides/slide19.xml" ContentType="application/vnd.openxmlformats-officedocument.presentationml.slide+xml"/>
  <Override PartName="/ppt/diagrams/drawing3.xml" ContentType="application/vnd.ms-office.drawingml.diagramDrawing+xml"/>
  <Override PartName="/ppt/tableStyles.xml" ContentType="application/vnd.openxmlformats-officedocument.presentationml.tableStyles+xml"/>
  <Override PartName="/ppt/diagrams/data3.xml" ContentType="application/vnd.openxmlformats-officedocument.drawingml.diagramData+xml"/>
  <Override PartName="/ppt/diagrams/colors6.xml" ContentType="application/vnd.openxmlformats-officedocument.drawingml.diagramColors+xml"/>
  <Override PartName="/ppt/slides/slide15.xml" ContentType="application/vnd.openxmlformats-officedocument.presentationml.slide+xml"/>
  <Override PartName="/ppt/slides/slide6.xml" ContentType="application/vnd.openxmlformats-officedocument.presentationml.slide+xml"/>
  <Override PartName="/ppt/diagrams/colors2.xml" ContentType="application/vnd.openxmlformats-officedocument.drawingml.diagramColors+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diagrams/layout5.xml" ContentType="application/vnd.openxmlformats-officedocument.drawingml.diagramLayout+xml"/>
  <Override PartName="/ppt/slides/slide2.xml" ContentType="application/vnd.openxmlformats-officedocument.presentationml.slide+xml"/>
  <Override PartName="/ppt/diagrams/quickStyle5.xml" ContentType="application/vnd.openxmlformats-officedocument.drawingml.diagramStyle+xml"/>
  <Default Extension="png" ContentType="image/png"/>
  <Override PartName="/ppt/diagrams/quickStyle1.xml" ContentType="application/vnd.openxmlformats-officedocument.drawingml.diagramStyle+xml"/>
  <Override PartName="/ppt/slideLayouts/slideLayout2.xml" ContentType="application/vnd.openxmlformats-officedocument.presentationml.slideLayout+xml"/>
  <Override PartName="/ppt/diagrams/layout1.xml" ContentType="application/vnd.openxmlformats-officedocument.drawingml.diagramLayout+xml"/>
  <Override PartName="/ppt/diagrams/drawing4.xml" ContentType="application/vnd.ms-office.drawingml.diagramDrawing+xml"/>
  <Override PartName="/ppt/diagrams/data4.xml" ContentType="application/vnd.openxmlformats-officedocument.drawingml.diagramData+xml"/>
  <Override PartName="/ppt/slides/slide16.xml" ContentType="application/vnd.openxmlformats-officedocument.presentationml.slide+xml"/>
  <Override PartName="/ppt/slides/slide7.xml" ContentType="application/vnd.openxmlformats-officedocument.presentationml.slide+xml"/>
  <Override PartName="/ppt/diagrams/colors3.xml" ContentType="application/vnd.openxmlformats-officedocument.drawingml.diagramColors+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diagrams/layout6.xml" ContentType="application/vnd.openxmlformats-officedocument.drawingml.diagramLayout+xml"/>
  <Override PartName="/ppt/slides/slide3.xml" ContentType="application/vnd.openxmlformats-officedocument.presentationml.slide+xml"/>
  <Override PartName="/ppt/diagrams/quickStyle6.xml" ContentType="application/vnd.openxmlformats-officedocument.drawingml.diagramStyle+xml"/>
  <Override PartName="/ppt/diagrams/layout2.xml" ContentType="application/vnd.openxmlformats-officedocument.drawingml.diagramLayout+xml"/>
  <Override PartName="/ppt/slideLayouts/slideLayout3.xml" ContentType="application/vnd.openxmlformats-officedocument.presentationml.slideLayout+xml"/>
  <Override PartName="/ppt/diagrams/quickStyle2.xml" ContentType="application/vnd.openxmlformats-officedocument.drawingml.diagramStyle+xml"/>
  <Override PartName="/ppt/diagrams/drawing5.xml" ContentType="application/vnd.ms-office.drawingml.diagramDrawing+xml"/>
  <Override PartName="/ppt/slides/slide20.xml" ContentType="application/vnd.openxmlformats-officedocument.presentationml.slide+xml"/>
  <Override PartName="/ppt/diagrams/data5.xml" ContentType="application/vnd.openxmlformats-officedocument.drawingml.diagramData+xml"/>
  <Override PartName="/ppt/diagrams/drawing1.xml" ContentType="application/vnd.ms-office.drawingml.diagramDrawing+xml"/>
  <Override PartName="/ppt/slides/slide17.xml" ContentType="application/vnd.openxmlformats-officedocument.presentationml.slide+xml"/>
  <Default Extension="wdp" ContentType="image/vnd.ms-photo"/>
  <Override PartName="/ppt/slides/slide8.xml" ContentType="application/vnd.openxmlformats-officedocument.presentationml.slide+xml"/>
  <Override PartName="/ppt/diagrams/data1.xml" ContentType="application/vnd.openxmlformats-officedocument.drawingml.diagramData+xml"/>
  <Override PartName="/ppt/diagrams/colors4.xml" ContentType="application/vnd.openxmlformats-officedocument.drawingml.diagramColors+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diagrams/layout3.xml" ContentType="application/vnd.openxmlformats-officedocument.drawingml.diagramLayout+xml"/>
  <Override PartName="/ppt/slideLayouts/slideLayout4.xml" ContentType="application/vnd.openxmlformats-officedocument.presentationml.slideLayout+xml"/>
  <Override PartName="/ppt/diagrams/quickStyle3.xml" ContentType="application/vnd.openxmlformats-officedocument.drawingml.diagramStyle+xml"/>
  <Override PartName="/ppt/slideMasters/slideMaster1.xml" ContentType="application/vnd.openxmlformats-officedocument.presentationml.slideMaster+xml"/>
  <Override PartName="/ppt/theme/theme1.xml" ContentType="application/vnd.openxmlformats-officedocument.theme+xml"/>
  <Override PartName="/ppt/diagrams/drawing6.xml" ContentType="application/vnd.ms-office.drawingml.diagramDrawing+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Override PartName="/ppt/diagrams/data6.xml" ContentType="application/vnd.openxmlformats-officedocument.drawingml.diagramData+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783" r:id="rId1"/>
  </p:sldMasterIdLst>
  <p:notesMasterIdLst>
    <p:notesMasterId r:id="rId23"/>
  </p:notesMasterIdLst>
  <p:sldIdLst>
    <p:sldId id="256" r:id="rId2"/>
    <p:sldId id="292" r:id="rId3"/>
    <p:sldId id="360" r:id="rId4"/>
    <p:sldId id="369" r:id="rId5"/>
    <p:sldId id="368" r:id="rId6"/>
    <p:sldId id="367" r:id="rId7"/>
    <p:sldId id="318" r:id="rId8"/>
    <p:sldId id="373" r:id="rId9"/>
    <p:sldId id="365" r:id="rId10"/>
    <p:sldId id="371" r:id="rId11"/>
    <p:sldId id="372" r:id="rId12"/>
    <p:sldId id="366" r:id="rId13"/>
    <p:sldId id="273" r:id="rId14"/>
    <p:sldId id="362" r:id="rId15"/>
    <p:sldId id="364" r:id="rId16"/>
    <p:sldId id="272" r:id="rId17"/>
    <p:sldId id="269" r:id="rId18"/>
    <p:sldId id="271" r:id="rId19"/>
    <p:sldId id="270" r:id="rId20"/>
    <p:sldId id="374" r:id="rId21"/>
    <p:sldId id="278" r:id="rId22"/>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Arial" charset="0"/>
        <a:ea typeface="+mn-ea"/>
        <a:cs typeface="Times New Roman" pitchFamily="18" charset="0"/>
      </a:defRPr>
    </a:lvl1pPr>
    <a:lvl2pPr marL="457200" algn="l" rtl="0" fontAlgn="base">
      <a:spcBef>
        <a:spcPct val="0"/>
      </a:spcBef>
      <a:spcAft>
        <a:spcPct val="0"/>
      </a:spcAft>
      <a:defRPr sz="2400" kern="1200">
        <a:solidFill>
          <a:schemeClr val="tx1"/>
        </a:solidFill>
        <a:latin typeface="Arial" charset="0"/>
        <a:ea typeface="+mn-ea"/>
        <a:cs typeface="Times New Roman" pitchFamily="18" charset="0"/>
      </a:defRPr>
    </a:lvl2pPr>
    <a:lvl3pPr marL="914400" algn="l" rtl="0" fontAlgn="base">
      <a:spcBef>
        <a:spcPct val="0"/>
      </a:spcBef>
      <a:spcAft>
        <a:spcPct val="0"/>
      </a:spcAft>
      <a:defRPr sz="2400" kern="1200">
        <a:solidFill>
          <a:schemeClr val="tx1"/>
        </a:solidFill>
        <a:latin typeface="Arial" charset="0"/>
        <a:ea typeface="+mn-ea"/>
        <a:cs typeface="Times New Roman" pitchFamily="18" charset="0"/>
      </a:defRPr>
    </a:lvl3pPr>
    <a:lvl4pPr marL="1371600" algn="l" rtl="0" fontAlgn="base">
      <a:spcBef>
        <a:spcPct val="0"/>
      </a:spcBef>
      <a:spcAft>
        <a:spcPct val="0"/>
      </a:spcAft>
      <a:defRPr sz="2400" kern="1200">
        <a:solidFill>
          <a:schemeClr val="tx1"/>
        </a:solidFill>
        <a:latin typeface="Arial" charset="0"/>
        <a:ea typeface="+mn-ea"/>
        <a:cs typeface="Times New Roman" pitchFamily="18" charset="0"/>
      </a:defRPr>
    </a:lvl4pPr>
    <a:lvl5pPr marL="1828800" algn="l" rtl="0" fontAlgn="base">
      <a:spcBef>
        <a:spcPct val="0"/>
      </a:spcBef>
      <a:spcAft>
        <a:spcPct val="0"/>
      </a:spcAft>
      <a:defRPr sz="2400" kern="1200">
        <a:solidFill>
          <a:schemeClr val="tx1"/>
        </a:solidFill>
        <a:latin typeface="Arial" charset="0"/>
        <a:ea typeface="+mn-ea"/>
        <a:cs typeface="Times New Roman" pitchFamily="18" charset="0"/>
      </a:defRPr>
    </a:lvl5pPr>
    <a:lvl6pPr marL="2286000" algn="l" defTabSz="914400" rtl="0" eaLnBrk="1" latinLnBrk="0" hangingPunct="1">
      <a:defRPr sz="2400" kern="1200">
        <a:solidFill>
          <a:schemeClr val="tx1"/>
        </a:solidFill>
        <a:latin typeface="Arial" charset="0"/>
        <a:ea typeface="+mn-ea"/>
        <a:cs typeface="Times New Roman" pitchFamily="18" charset="0"/>
      </a:defRPr>
    </a:lvl6pPr>
    <a:lvl7pPr marL="2743200" algn="l" defTabSz="914400" rtl="0" eaLnBrk="1" latinLnBrk="0" hangingPunct="1">
      <a:defRPr sz="2400" kern="1200">
        <a:solidFill>
          <a:schemeClr val="tx1"/>
        </a:solidFill>
        <a:latin typeface="Arial" charset="0"/>
        <a:ea typeface="+mn-ea"/>
        <a:cs typeface="Times New Roman" pitchFamily="18" charset="0"/>
      </a:defRPr>
    </a:lvl7pPr>
    <a:lvl8pPr marL="3200400" algn="l" defTabSz="914400" rtl="0" eaLnBrk="1" latinLnBrk="0" hangingPunct="1">
      <a:defRPr sz="2400" kern="1200">
        <a:solidFill>
          <a:schemeClr val="tx1"/>
        </a:solidFill>
        <a:latin typeface="Arial" charset="0"/>
        <a:ea typeface="+mn-ea"/>
        <a:cs typeface="Times New Roman" pitchFamily="18" charset="0"/>
      </a:defRPr>
    </a:lvl8pPr>
    <a:lvl9pPr marL="3657600" algn="l" defTabSz="914400" rtl="0" eaLnBrk="1" latinLnBrk="0" hangingPunct="1">
      <a:defRPr sz="2400" kern="1200">
        <a:solidFill>
          <a:schemeClr val="tx1"/>
        </a:solidFill>
        <a:latin typeface="Arial" charset="0"/>
        <a:ea typeface="+mn-ea"/>
        <a:cs typeface="Times New Roman" pitchFamily="18" charset="0"/>
      </a:defRPr>
    </a:lvl9pPr>
  </p:defaultTextStyle>
  <p:extLst>
    <p:ext uri="{EFAFB233-063F-42B5-8137-9DF3F51BA10A}">
      <p15:sldGuideLst xmlns="" xmlns:a="http://schemas.openxmlformats.org/drawingml/2006/main" xmlns:r="http://schemas.openxmlformats.org/officeDocument/2006/relationships" xmlns:p="http://schemas.openxmlformats.org/presentationml/2006/main" xmlns:p15="http://schemas.microsoft.com/office/powerpoint/2012/main" xmlns:mv="urn:schemas-microsoft-com:mac:vml" xmlns:mc="http://schemas.openxmlformats.org/markup-compatibility/2006">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p:present/>
    <p:sldAll/>
    <p:penClr>
      <a:prstClr val="red"/>
    </p:penClr>
    <p:extLst>
      <p:ext uri="{EC167BDD-8182-4AB7-AECC-EB403E3ABB37}">
        <p14:laserClr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a:srgbClr val="FF0000"/>
        </p14:laserClr>
      </p:ext>
      <p:ext uri="{2FDB2607-1784-4EEB-B798-7EB5836EED8A}">
        <p14:showMediaCtrls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
      </p:ext>
    </p:extLst>
  </p:showPr>
  <p:clrMru>
    <a:srgbClr val="A50021"/>
  </p:clrMru>
  <p:extLst>
    <p:ext uri="{E76CE94A-603C-4142-B9EB-6D1370010A27}">
      <p14:discardImageEditData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0"/>
    </p:ext>
    <p:ext uri="{D31A062A-798A-4329-ABDD-BBA856620510}">
      <p14:defaultImageDpi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0"/>
    </p:ext>
    <p:ext uri="{FD5EFAAD-0ECE-453E-9831-46B23BE46B34}">
      <p15:chartTrackingRefBased xmlns="" xmlns:a="http://schemas.openxmlformats.org/drawingml/2006/main" xmlns:r="http://schemas.openxmlformats.org/officeDocument/2006/relationships" xmlns:p="http://schemas.openxmlformats.org/presentationml/2006/main" xmlns:p15="http://schemas.microsoft.com/office/powerpoint/2012/main" xmlns:mv="urn:schemas-microsoft-com:mac:vml" xmlns:mc="http://schemas.openxmlformats.org/markup-compatibility/2006"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horzBarState="maximized">
    <p:restoredLeft sz="15014" autoAdjust="0"/>
    <p:restoredTop sz="94737" autoAdjust="0"/>
  </p:normalViewPr>
  <p:slideViewPr>
    <p:cSldViewPr>
      <p:cViewPr varScale="1">
        <p:scale>
          <a:sx n="128" d="100"/>
          <a:sy n="128" d="100"/>
        </p:scale>
        <p:origin x="-344" y="-104"/>
      </p:cViewPr>
      <p:guideLst>
        <p:guide orient="horz" pos="2160"/>
        <p:guide pos="2880"/>
      </p:guideLst>
    </p:cSldViewPr>
  </p:slideViewPr>
  <p:outlineViewPr>
    <p:cViewPr>
      <p:scale>
        <a:sx n="33" d="100"/>
        <a:sy n="33" d="100"/>
      </p:scale>
      <p:origin x="0" y="4992"/>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notesMaster" Target="notesMasters/notesMaster1.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08068F9-726F-44E0-8000-5EB90E9502D9}"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US"/>
        </a:p>
      </dgm:t>
    </dgm:pt>
    <dgm:pt modelId="{8B1EFA01-C40A-4802-A6AC-0652D1C30BDB}">
      <dgm:prSet phldrT="[Text]" custT="1"/>
      <dgm:spPr/>
      <dgm:t>
        <a:bodyPr/>
        <a:lstStyle/>
        <a:p>
          <a:pPr>
            <a:buClrTx/>
            <a:buSzTx/>
            <a:buFontTx/>
            <a:buNone/>
          </a:pPr>
          <a:r>
            <a:rPr kumimoji="0" lang="en-US"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Resumes with ethnic sounding names pushed down in the selection for interviews.</a:t>
          </a:r>
          <a:endParaRPr lang="en-US" sz="1800" b="0" dirty="0">
            <a:solidFill>
              <a:schemeClr val="tx1"/>
            </a:solidFill>
          </a:endParaRPr>
        </a:p>
      </dgm:t>
    </dgm:pt>
    <dgm:pt modelId="{DFA98090-6AD3-4494-8540-A4F4450A33B7}" type="parTrans" cxnId="{B5BE35E3-50B0-4594-A49F-F52867B8A23D}">
      <dgm:prSet/>
      <dgm:spPr/>
      <dgm:t>
        <a:bodyPr/>
        <a:lstStyle/>
        <a:p>
          <a:endParaRPr lang="en-US"/>
        </a:p>
      </dgm:t>
    </dgm:pt>
    <dgm:pt modelId="{3786CF6F-4CD4-4FEA-918B-CF48F5500E95}" type="sibTrans" cxnId="{B5BE35E3-50B0-4594-A49F-F52867B8A23D}">
      <dgm:prSet custT="1"/>
      <dgm:spPr/>
      <dgm:t>
        <a:bodyPr/>
        <a:lstStyle/>
        <a:p>
          <a:endParaRPr lang="en-US" sz="3200" b="0"/>
        </a:p>
      </dgm:t>
    </dgm:pt>
    <dgm:pt modelId="{8C793F64-7548-4330-B906-BCB5133CB357}">
      <dgm:prSet custT="1"/>
      <dgm:spPr/>
      <dgm:t>
        <a:bodyPr/>
        <a:lstStyle/>
        <a:p>
          <a:r>
            <a:rPr kumimoji="0" lang="en-US"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Asian candidates given priority positions requiring math and science.</a:t>
          </a:r>
        </a:p>
      </dgm:t>
    </dgm:pt>
    <dgm:pt modelId="{8C44A859-EBDE-481F-9292-273612DA726F}" type="parTrans" cxnId="{0E3D3DE5-D7A2-47D6-BB70-DCE7D61CE953}">
      <dgm:prSet/>
      <dgm:spPr/>
      <dgm:t>
        <a:bodyPr/>
        <a:lstStyle/>
        <a:p>
          <a:endParaRPr lang="en-US"/>
        </a:p>
      </dgm:t>
    </dgm:pt>
    <dgm:pt modelId="{BF9819BA-7A9D-4916-9E1A-80801066C364}" type="sibTrans" cxnId="{0E3D3DE5-D7A2-47D6-BB70-DCE7D61CE953}">
      <dgm:prSet custT="1"/>
      <dgm:spPr/>
      <dgm:t>
        <a:bodyPr/>
        <a:lstStyle/>
        <a:p>
          <a:endParaRPr lang="en-US" sz="3200" b="0"/>
        </a:p>
      </dgm:t>
    </dgm:pt>
    <dgm:pt modelId="{3B9C3A71-7B65-450A-BB48-74E91B8D5C09}">
      <dgm:prSet custT="1"/>
      <dgm:spPr/>
      <dgm:t>
        <a:bodyPr/>
        <a:lstStyle/>
        <a:p>
          <a:r>
            <a:rPr kumimoji="0" lang="en-US" altLang="en-US" sz="1800" b="0" i="0" u="none" strike="noStrike" cap="none" normalizeH="0" baseline="0">
              <a:ln>
                <a:noFill/>
              </a:ln>
              <a:solidFill>
                <a:schemeClr val="tx1"/>
              </a:solidFill>
              <a:effectLst/>
              <a:latin typeface="Arial" panose="020B0604020202020204" pitchFamily="34" charset="0"/>
              <a:cs typeface="Arial" panose="020B0604020202020204" pitchFamily="34" charset="0"/>
            </a:rPr>
            <a:t>Women more frequently interrupted in business meetings.</a:t>
          </a:r>
          <a:endParaRPr kumimoji="0" lang="en-US" altLang="en-US" sz="1800" b="0" i="0" u="none" strike="noStrike" cap="none" normalizeH="0" baseline="0" dirty="0">
            <a:ln>
              <a:noFill/>
            </a:ln>
            <a:solidFill>
              <a:schemeClr val="tx1"/>
            </a:solidFill>
            <a:effectLst/>
            <a:latin typeface="Arial" panose="020B0604020202020204" pitchFamily="34" charset="0"/>
          </a:endParaRPr>
        </a:p>
      </dgm:t>
    </dgm:pt>
    <dgm:pt modelId="{069C9F17-3948-47C0-BF60-C6A2DEBA9288}" type="parTrans" cxnId="{C87E3ADB-8EAA-4682-91CA-BC243E092F2B}">
      <dgm:prSet/>
      <dgm:spPr/>
      <dgm:t>
        <a:bodyPr/>
        <a:lstStyle/>
        <a:p>
          <a:endParaRPr lang="en-US"/>
        </a:p>
      </dgm:t>
    </dgm:pt>
    <dgm:pt modelId="{519969FF-7DD0-4C58-BC2F-2C136FC22AB5}" type="sibTrans" cxnId="{C87E3ADB-8EAA-4682-91CA-BC243E092F2B}">
      <dgm:prSet/>
      <dgm:spPr/>
      <dgm:t>
        <a:bodyPr/>
        <a:lstStyle/>
        <a:p>
          <a:endParaRPr lang="en-US"/>
        </a:p>
      </dgm:t>
    </dgm:pt>
    <dgm:pt modelId="{8CA7B58C-5D93-40BF-86A9-1977F0A502DD}" type="pres">
      <dgm:prSet presAssocID="{D08068F9-726F-44E0-8000-5EB90E9502D9}" presName="outerComposite" presStyleCnt="0">
        <dgm:presLayoutVars>
          <dgm:chMax val="5"/>
          <dgm:dir/>
          <dgm:resizeHandles val="exact"/>
        </dgm:presLayoutVars>
      </dgm:prSet>
      <dgm:spPr/>
      <dgm:t>
        <a:bodyPr/>
        <a:lstStyle/>
        <a:p>
          <a:endParaRPr lang="en-US"/>
        </a:p>
      </dgm:t>
    </dgm:pt>
    <dgm:pt modelId="{7B5705A1-074A-4B72-AA18-8A8F3AB952A7}" type="pres">
      <dgm:prSet presAssocID="{D08068F9-726F-44E0-8000-5EB90E9502D9}" presName="dummyMaxCanvas" presStyleCnt="0">
        <dgm:presLayoutVars/>
      </dgm:prSet>
      <dgm:spPr/>
    </dgm:pt>
    <dgm:pt modelId="{39479406-FD9E-4E4D-8001-FC6581AC07C8}" type="pres">
      <dgm:prSet presAssocID="{D08068F9-726F-44E0-8000-5EB90E9502D9}" presName="ThreeNodes_1" presStyleLbl="node1" presStyleIdx="0" presStyleCnt="3">
        <dgm:presLayoutVars>
          <dgm:bulletEnabled val="1"/>
        </dgm:presLayoutVars>
      </dgm:prSet>
      <dgm:spPr/>
      <dgm:t>
        <a:bodyPr/>
        <a:lstStyle/>
        <a:p>
          <a:endParaRPr lang="en-US"/>
        </a:p>
      </dgm:t>
    </dgm:pt>
    <dgm:pt modelId="{2186EED5-CFA9-4A24-9E52-A2D35C72EB1E}" type="pres">
      <dgm:prSet presAssocID="{D08068F9-726F-44E0-8000-5EB90E9502D9}" presName="ThreeNodes_2" presStyleLbl="node1" presStyleIdx="1" presStyleCnt="3">
        <dgm:presLayoutVars>
          <dgm:bulletEnabled val="1"/>
        </dgm:presLayoutVars>
      </dgm:prSet>
      <dgm:spPr/>
      <dgm:t>
        <a:bodyPr/>
        <a:lstStyle/>
        <a:p>
          <a:endParaRPr lang="en-US"/>
        </a:p>
      </dgm:t>
    </dgm:pt>
    <dgm:pt modelId="{EF182070-BC98-4CAA-87AB-75583D927F72}" type="pres">
      <dgm:prSet presAssocID="{D08068F9-726F-44E0-8000-5EB90E9502D9}" presName="ThreeNodes_3" presStyleLbl="node1" presStyleIdx="2" presStyleCnt="3">
        <dgm:presLayoutVars>
          <dgm:bulletEnabled val="1"/>
        </dgm:presLayoutVars>
      </dgm:prSet>
      <dgm:spPr/>
      <dgm:t>
        <a:bodyPr/>
        <a:lstStyle/>
        <a:p>
          <a:endParaRPr lang="en-US"/>
        </a:p>
      </dgm:t>
    </dgm:pt>
    <dgm:pt modelId="{1B5CD54A-185A-42B6-933D-CFF415B666F9}" type="pres">
      <dgm:prSet presAssocID="{D08068F9-726F-44E0-8000-5EB90E9502D9}" presName="ThreeConn_1-2" presStyleLbl="fgAccFollowNode1" presStyleIdx="0" presStyleCnt="2">
        <dgm:presLayoutVars>
          <dgm:bulletEnabled val="1"/>
        </dgm:presLayoutVars>
      </dgm:prSet>
      <dgm:spPr/>
      <dgm:t>
        <a:bodyPr/>
        <a:lstStyle/>
        <a:p>
          <a:endParaRPr lang="en-US"/>
        </a:p>
      </dgm:t>
    </dgm:pt>
    <dgm:pt modelId="{FC4ACFDD-D57E-4C05-B581-0C43E8BD7C5A}" type="pres">
      <dgm:prSet presAssocID="{D08068F9-726F-44E0-8000-5EB90E9502D9}" presName="ThreeConn_2-3" presStyleLbl="fgAccFollowNode1" presStyleIdx="1" presStyleCnt="2">
        <dgm:presLayoutVars>
          <dgm:bulletEnabled val="1"/>
        </dgm:presLayoutVars>
      </dgm:prSet>
      <dgm:spPr/>
      <dgm:t>
        <a:bodyPr/>
        <a:lstStyle/>
        <a:p>
          <a:endParaRPr lang="en-US"/>
        </a:p>
      </dgm:t>
    </dgm:pt>
    <dgm:pt modelId="{70E1BDED-33FF-4B28-9459-92BA0609187E}" type="pres">
      <dgm:prSet presAssocID="{D08068F9-726F-44E0-8000-5EB90E9502D9}" presName="ThreeNodes_1_text" presStyleLbl="node1" presStyleIdx="2" presStyleCnt="3">
        <dgm:presLayoutVars>
          <dgm:bulletEnabled val="1"/>
        </dgm:presLayoutVars>
      </dgm:prSet>
      <dgm:spPr/>
      <dgm:t>
        <a:bodyPr/>
        <a:lstStyle/>
        <a:p>
          <a:endParaRPr lang="en-US"/>
        </a:p>
      </dgm:t>
    </dgm:pt>
    <dgm:pt modelId="{978D0F13-3D66-4046-9439-8414132358E5}" type="pres">
      <dgm:prSet presAssocID="{D08068F9-726F-44E0-8000-5EB90E9502D9}" presName="ThreeNodes_2_text" presStyleLbl="node1" presStyleIdx="2" presStyleCnt="3">
        <dgm:presLayoutVars>
          <dgm:bulletEnabled val="1"/>
        </dgm:presLayoutVars>
      </dgm:prSet>
      <dgm:spPr/>
      <dgm:t>
        <a:bodyPr/>
        <a:lstStyle/>
        <a:p>
          <a:endParaRPr lang="en-US"/>
        </a:p>
      </dgm:t>
    </dgm:pt>
    <dgm:pt modelId="{9878B143-78FF-4516-9BFB-52B7954475A3}" type="pres">
      <dgm:prSet presAssocID="{D08068F9-726F-44E0-8000-5EB90E9502D9}" presName="ThreeNodes_3_text" presStyleLbl="node1" presStyleIdx="2" presStyleCnt="3">
        <dgm:presLayoutVars>
          <dgm:bulletEnabled val="1"/>
        </dgm:presLayoutVars>
      </dgm:prSet>
      <dgm:spPr/>
      <dgm:t>
        <a:bodyPr/>
        <a:lstStyle/>
        <a:p>
          <a:endParaRPr lang="en-US"/>
        </a:p>
      </dgm:t>
    </dgm:pt>
  </dgm:ptLst>
  <dgm:cxnLst>
    <dgm:cxn modelId="{21D29C11-413F-47F2-BF07-A502C190AF0F}" type="presOf" srcId="{8C793F64-7548-4330-B906-BCB5133CB357}" destId="{978D0F13-3D66-4046-9439-8414132358E5}" srcOrd="1" destOrd="0" presId="urn:microsoft.com/office/officeart/2005/8/layout/vProcess5"/>
    <dgm:cxn modelId="{E6509BC6-8F0E-4F3B-9DA7-5354635020E7}" type="presOf" srcId="{8C793F64-7548-4330-B906-BCB5133CB357}" destId="{2186EED5-CFA9-4A24-9E52-A2D35C72EB1E}" srcOrd="0" destOrd="0" presId="urn:microsoft.com/office/officeart/2005/8/layout/vProcess5"/>
    <dgm:cxn modelId="{C87E3ADB-8EAA-4682-91CA-BC243E092F2B}" srcId="{D08068F9-726F-44E0-8000-5EB90E9502D9}" destId="{3B9C3A71-7B65-450A-BB48-74E91B8D5C09}" srcOrd="2" destOrd="0" parTransId="{069C9F17-3948-47C0-BF60-C6A2DEBA9288}" sibTransId="{519969FF-7DD0-4C58-BC2F-2C136FC22AB5}"/>
    <dgm:cxn modelId="{79FB92CC-E45F-47FE-ABBD-17B679AD0D07}" type="presOf" srcId="{3B9C3A71-7B65-450A-BB48-74E91B8D5C09}" destId="{9878B143-78FF-4516-9BFB-52B7954475A3}" srcOrd="1" destOrd="0" presId="urn:microsoft.com/office/officeart/2005/8/layout/vProcess5"/>
    <dgm:cxn modelId="{0E3D3DE5-D7A2-47D6-BB70-DCE7D61CE953}" srcId="{D08068F9-726F-44E0-8000-5EB90E9502D9}" destId="{8C793F64-7548-4330-B906-BCB5133CB357}" srcOrd="1" destOrd="0" parTransId="{8C44A859-EBDE-481F-9292-273612DA726F}" sibTransId="{BF9819BA-7A9D-4916-9E1A-80801066C364}"/>
    <dgm:cxn modelId="{62DA0A54-A934-42E6-8183-E69AF2E7082B}" type="presOf" srcId="{BF9819BA-7A9D-4916-9E1A-80801066C364}" destId="{FC4ACFDD-D57E-4C05-B581-0C43E8BD7C5A}" srcOrd="0" destOrd="0" presId="urn:microsoft.com/office/officeart/2005/8/layout/vProcess5"/>
    <dgm:cxn modelId="{8422112A-9659-4FEF-9161-E82423CD4233}" type="presOf" srcId="{3786CF6F-4CD4-4FEA-918B-CF48F5500E95}" destId="{1B5CD54A-185A-42B6-933D-CFF415B666F9}" srcOrd="0" destOrd="0" presId="urn:microsoft.com/office/officeart/2005/8/layout/vProcess5"/>
    <dgm:cxn modelId="{ACA1EF1F-E80F-4AE4-8EE7-8DBACBDF1589}" type="presOf" srcId="{8B1EFA01-C40A-4802-A6AC-0652D1C30BDB}" destId="{39479406-FD9E-4E4D-8001-FC6581AC07C8}" srcOrd="0" destOrd="0" presId="urn:microsoft.com/office/officeart/2005/8/layout/vProcess5"/>
    <dgm:cxn modelId="{B5BE35E3-50B0-4594-A49F-F52867B8A23D}" srcId="{D08068F9-726F-44E0-8000-5EB90E9502D9}" destId="{8B1EFA01-C40A-4802-A6AC-0652D1C30BDB}" srcOrd="0" destOrd="0" parTransId="{DFA98090-6AD3-4494-8540-A4F4450A33B7}" sibTransId="{3786CF6F-4CD4-4FEA-918B-CF48F5500E95}"/>
    <dgm:cxn modelId="{0ACF2D46-AE2A-4292-BEDE-2AC58783AA6C}" type="presOf" srcId="{8B1EFA01-C40A-4802-A6AC-0652D1C30BDB}" destId="{70E1BDED-33FF-4B28-9459-92BA0609187E}" srcOrd="1" destOrd="0" presId="urn:microsoft.com/office/officeart/2005/8/layout/vProcess5"/>
    <dgm:cxn modelId="{8DAD1023-384A-4DFD-95C6-5D1588119BBA}" type="presOf" srcId="{3B9C3A71-7B65-450A-BB48-74E91B8D5C09}" destId="{EF182070-BC98-4CAA-87AB-75583D927F72}" srcOrd="0" destOrd="0" presId="urn:microsoft.com/office/officeart/2005/8/layout/vProcess5"/>
    <dgm:cxn modelId="{DA76BDBB-FBD2-4464-82CB-067793EF3BD9}" type="presOf" srcId="{D08068F9-726F-44E0-8000-5EB90E9502D9}" destId="{8CA7B58C-5D93-40BF-86A9-1977F0A502DD}" srcOrd="0" destOrd="0" presId="urn:microsoft.com/office/officeart/2005/8/layout/vProcess5"/>
    <dgm:cxn modelId="{F9330B62-7510-4127-BAC0-F3EC72EDAABC}" type="presParOf" srcId="{8CA7B58C-5D93-40BF-86A9-1977F0A502DD}" destId="{7B5705A1-074A-4B72-AA18-8A8F3AB952A7}" srcOrd="0" destOrd="0" presId="urn:microsoft.com/office/officeart/2005/8/layout/vProcess5"/>
    <dgm:cxn modelId="{13ED852C-FCD6-49F3-8D1F-1CA7A147D761}" type="presParOf" srcId="{8CA7B58C-5D93-40BF-86A9-1977F0A502DD}" destId="{39479406-FD9E-4E4D-8001-FC6581AC07C8}" srcOrd="1" destOrd="0" presId="urn:microsoft.com/office/officeart/2005/8/layout/vProcess5"/>
    <dgm:cxn modelId="{E5E77245-8A73-4B1E-A55C-31A05B4C2F18}" type="presParOf" srcId="{8CA7B58C-5D93-40BF-86A9-1977F0A502DD}" destId="{2186EED5-CFA9-4A24-9E52-A2D35C72EB1E}" srcOrd="2" destOrd="0" presId="urn:microsoft.com/office/officeart/2005/8/layout/vProcess5"/>
    <dgm:cxn modelId="{4BF154CA-4708-4DB9-B7A5-5A171168F108}" type="presParOf" srcId="{8CA7B58C-5D93-40BF-86A9-1977F0A502DD}" destId="{EF182070-BC98-4CAA-87AB-75583D927F72}" srcOrd="3" destOrd="0" presId="urn:microsoft.com/office/officeart/2005/8/layout/vProcess5"/>
    <dgm:cxn modelId="{76EAC658-5B5C-46BA-82DA-2DD3C7D08868}" type="presParOf" srcId="{8CA7B58C-5D93-40BF-86A9-1977F0A502DD}" destId="{1B5CD54A-185A-42B6-933D-CFF415B666F9}" srcOrd="4" destOrd="0" presId="urn:microsoft.com/office/officeart/2005/8/layout/vProcess5"/>
    <dgm:cxn modelId="{F39FA662-C4F2-4F37-ADAF-DCE43B7FCA67}" type="presParOf" srcId="{8CA7B58C-5D93-40BF-86A9-1977F0A502DD}" destId="{FC4ACFDD-D57E-4C05-B581-0C43E8BD7C5A}" srcOrd="5" destOrd="0" presId="urn:microsoft.com/office/officeart/2005/8/layout/vProcess5"/>
    <dgm:cxn modelId="{EF4CA2A9-C9F4-48E9-96E6-54B61E0D13F5}" type="presParOf" srcId="{8CA7B58C-5D93-40BF-86A9-1977F0A502DD}" destId="{70E1BDED-33FF-4B28-9459-92BA0609187E}" srcOrd="6" destOrd="0" presId="urn:microsoft.com/office/officeart/2005/8/layout/vProcess5"/>
    <dgm:cxn modelId="{EC771614-8831-4C27-A91A-494857D5D79D}" type="presParOf" srcId="{8CA7B58C-5D93-40BF-86A9-1977F0A502DD}" destId="{978D0F13-3D66-4046-9439-8414132358E5}" srcOrd="7" destOrd="0" presId="urn:microsoft.com/office/officeart/2005/8/layout/vProcess5"/>
    <dgm:cxn modelId="{830EE9F3-A18C-4F66-ADF5-8326B53C34C8}" type="presParOf" srcId="{8CA7B58C-5D93-40BF-86A9-1977F0A502DD}" destId="{9878B143-78FF-4516-9BFB-52B7954475A3}" srcOrd="8" destOrd="0" presId="urn:microsoft.com/office/officeart/2005/8/layout/vProcess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28EDF1C-8E15-4AE2-901A-637BC2C22324}"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7FD43CC5-9EA3-4A78-8CA0-318B9F8926EF}">
      <dgm:prSet phldrT="[Text]" custT="1"/>
      <dgm:spPr/>
      <dgm:t>
        <a:bodyPr/>
        <a:lstStyle/>
        <a:p>
          <a:r>
            <a:rPr lang="en-US" sz="2400" b="1" dirty="0">
              <a:solidFill>
                <a:srgbClr val="C00000"/>
              </a:solidFill>
            </a:rPr>
            <a:t>1. Conformity Bias</a:t>
          </a:r>
        </a:p>
      </dgm:t>
    </dgm:pt>
    <dgm:pt modelId="{90C7CABF-9B85-4B26-9DF0-5B1487A26C67}" type="parTrans" cxnId="{8B732F78-8759-4352-AEE7-F9A09F68629C}">
      <dgm:prSet/>
      <dgm:spPr/>
      <dgm:t>
        <a:bodyPr/>
        <a:lstStyle/>
        <a:p>
          <a:endParaRPr lang="en-US"/>
        </a:p>
      </dgm:t>
    </dgm:pt>
    <dgm:pt modelId="{6F51885F-6AA2-4037-8183-5EEF89C85C0A}" type="sibTrans" cxnId="{8B732F78-8759-4352-AEE7-F9A09F68629C}">
      <dgm:prSet/>
      <dgm:spPr/>
      <dgm:t>
        <a:bodyPr/>
        <a:lstStyle/>
        <a:p>
          <a:endParaRPr lang="en-US"/>
        </a:p>
      </dgm:t>
    </dgm:pt>
    <dgm:pt modelId="{8E122810-3F92-4C62-8DCC-B620209E6A08}">
      <dgm:prSet phldrT="[Text]" custT="1"/>
      <dgm:spPr/>
      <dgm:t>
        <a:bodyPr/>
        <a:lstStyle/>
        <a:p>
          <a:r>
            <a:rPr lang="en-US" sz="1200" b="1" dirty="0"/>
            <a:t>Bias caused by group peer pressure.</a:t>
          </a:r>
        </a:p>
      </dgm:t>
    </dgm:pt>
    <dgm:pt modelId="{0853ECB3-3043-4A49-9489-CDDF020C702A}" type="parTrans" cxnId="{F8FAA697-FFCB-4820-8B11-59E0156A4C78}">
      <dgm:prSet/>
      <dgm:spPr/>
      <dgm:t>
        <a:bodyPr/>
        <a:lstStyle/>
        <a:p>
          <a:endParaRPr lang="en-US"/>
        </a:p>
      </dgm:t>
    </dgm:pt>
    <dgm:pt modelId="{C58DA251-A0B7-42FF-8197-1B7A95D3AFE5}" type="sibTrans" cxnId="{F8FAA697-FFCB-4820-8B11-59E0156A4C78}">
      <dgm:prSet/>
      <dgm:spPr/>
      <dgm:t>
        <a:bodyPr/>
        <a:lstStyle/>
        <a:p>
          <a:endParaRPr lang="en-US"/>
        </a:p>
      </dgm:t>
    </dgm:pt>
    <dgm:pt modelId="{CBAF571D-E2D7-4A62-8800-2D634BB98546}">
      <dgm:prSet phldrT="[Text]" custT="1"/>
      <dgm:spPr/>
      <dgm:t>
        <a:bodyPr/>
        <a:lstStyle/>
        <a:p>
          <a:r>
            <a:rPr lang="en-US" sz="2400" b="1" dirty="0">
              <a:solidFill>
                <a:srgbClr val="C00000"/>
              </a:solidFill>
            </a:rPr>
            <a:t>2. Beauty Bias</a:t>
          </a:r>
        </a:p>
      </dgm:t>
    </dgm:pt>
    <dgm:pt modelId="{151158E5-77C9-46DC-9D83-DC42ACC027E4}" type="parTrans" cxnId="{821D25FC-3C13-4AAC-BFB9-D5BB9C52805B}">
      <dgm:prSet/>
      <dgm:spPr/>
      <dgm:t>
        <a:bodyPr/>
        <a:lstStyle/>
        <a:p>
          <a:endParaRPr lang="en-US"/>
        </a:p>
      </dgm:t>
    </dgm:pt>
    <dgm:pt modelId="{739AD43B-7717-470E-9AA9-643BCCC1E095}" type="sibTrans" cxnId="{821D25FC-3C13-4AAC-BFB9-D5BB9C52805B}">
      <dgm:prSet/>
      <dgm:spPr/>
      <dgm:t>
        <a:bodyPr/>
        <a:lstStyle/>
        <a:p>
          <a:endParaRPr lang="en-US"/>
        </a:p>
      </dgm:t>
    </dgm:pt>
    <dgm:pt modelId="{5A977CEE-17C3-4DF4-A16E-09295D8E417F}">
      <dgm:prSet phldrT="[Text]" custT="1"/>
      <dgm:spPr/>
      <dgm:t>
        <a:bodyPr/>
        <a:lstStyle/>
        <a:p>
          <a:r>
            <a:rPr lang="en-US" sz="1200" b="1" dirty="0"/>
            <a:t>Thinking the most handsome/beautiful individual will be the most successful.</a:t>
          </a:r>
        </a:p>
      </dgm:t>
    </dgm:pt>
    <dgm:pt modelId="{181B5FBF-FAD6-4C51-AA8B-ADF8B05865BA}" type="parTrans" cxnId="{0BCA6240-F55D-44C9-B693-10BEFF43E4B3}">
      <dgm:prSet/>
      <dgm:spPr/>
      <dgm:t>
        <a:bodyPr/>
        <a:lstStyle/>
        <a:p>
          <a:endParaRPr lang="en-US"/>
        </a:p>
      </dgm:t>
    </dgm:pt>
    <dgm:pt modelId="{B9D3D1D4-135A-4276-96A0-F2B500861A99}" type="sibTrans" cxnId="{0BCA6240-F55D-44C9-B693-10BEFF43E4B3}">
      <dgm:prSet/>
      <dgm:spPr/>
      <dgm:t>
        <a:bodyPr/>
        <a:lstStyle/>
        <a:p>
          <a:endParaRPr lang="en-US"/>
        </a:p>
      </dgm:t>
    </dgm:pt>
    <dgm:pt modelId="{E91184E6-C82C-4136-AF79-BCF169C4A4D9}">
      <dgm:prSet phldrT="[Text]" custT="1"/>
      <dgm:spPr/>
      <dgm:t>
        <a:bodyPr/>
        <a:lstStyle/>
        <a:p>
          <a:r>
            <a:rPr lang="en-US" sz="2400" b="1" dirty="0">
              <a:solidFill>
                <a:srgbClr val="C00000"/>
              </a:solidFill>
            </a:rPr>
            <a:t>3. Affinity Bias</a:t>
          </a:r>
        </a:p>
      </dgm:t>
    </dgm:pt>
    <dgm:pt modelId="{6540CFD8-DEF8-4992-AF86-531C7305B309}" type="parTrans" cxnId="{B49724BB-47B4-4923-A5EA-0D69FC5B1B08}">
      <dgm:prSet/>
      <dgm:spPr/>
      <dgm:t>
        <a:bodyPr/>
        <a:lstStyle/>
        <a:p>
          <a:endParaRPr lang="en-US"/>
        </a:p>
      </dgm:t>
    </dgm:pt>
    <dgm:pt modelId="{C3B422F7-AD23-455F-808D-33677BBB0725}" type="sibTrans" cxnId="{B49724BB-47B4-4923-A5EA-0D69FC5B1B08}">
      <dgm:prSet/>
      <dgm:spPr/>
      <dgm:t>
        <a:bodyPr/>
        <a:lstStyle/>
        <a:p>
          <a:endParaRPr lang="en-US"/>
        </a:p>
      </dgm:t>
    </dgm:pt>
    <dgm:pt modelId="{8AE15C42-DEE5-4D69-933B-9A6D15D2F7A9}">
      <dgm:prSet phldrT="[Text]" custT="1"/>
      <dgm:spPr/>
      <dgm:t>
        <a:bodyPr/>
        <a:lstStyle/>
        <a:p>
          <a:endParaRPr lang="en-US" sz="900" b="1" i="0" dirty="0"/>
        </a:p>
      </dgm:t>
    </dgm:pt>
    <dgm:pt modelId="{C9EAC9CF-BFB4-4266-BF24-C548DB776173}" type="parTrans" cxnId="{93094A67-0258-41B2-B84F-6A6F2953A03B}">
      <dgm:prSet/>
      <dgm:spPr/>
      <dgm:t>
        <a:bodyPr/>
        <a:lstStyle/>
        <a:p>
          <a:endParaRPr lang="en-US"/>
        </a:p>
      </dgm:t>
    </dgm:pt>
    <dgm:pt modelId="{7583CA93-DF26-4B70-9BEE-58F81183D505}" type="sibTrans" cxnId="{93094A67-0258-41B2-B84F-6A6F2953A03B}">
      <dgm:prSet/>
      <dgm:spPr/>
      <dgm:t>
        <a:bodyPr/>
        <a:lstStyle/>
        <a:p>
          <a:endParaRPr lang="en-US"/>
        </a:p>
      </dgm:t>
    </dgm:pt>
    <dgm:pt modelId="{BB809E7A-1675-48F1-BEA6-2B5EB6365011}">
      <dgm:prSet phldrT="[Text]" custT="1"/>
      <dgm:spPr/>
      <dgm:t>
        <a:bodyPr/>
        <a:lstStyle/>
        <a:p>
          <a:r>
            <a:rPr lang="en-US" sz="1200" b="1" dirty="0"/>
            <a:t>Favoring people who we have an affinity to.</a:t>
          </a:r>
          <a:endParaRPr lang="en-US" sz="1200" i="1" dirty="0"/>
        </a:p>
      </dgm:t>
    </dgm:pt>
    <dgm:pt modelId="{23CDA504-671A-4B7C-A5DC-3493C43BC92B}" type="parTrans" cxnId="{F8BBE033-610E-4814-851D-51CED08598F3}">
      <dgm:prSet/>
      <dgm:spPr/>
      <dgm:t>
        <a:bodyPr/>
        <a:lstStyle/>
        <a:p>
          <a:endParaRPr lang="en-US"/>
        </a:p>
      </dgm:t>
    </dgm:pt>
    <dgm:pt modelId="{88EE603E-96CC-48F5-A7D1-11F604CC84C8}" type="sibTrans" cxnId="{F8BBE033-610E-4814-851D-51CED08598F3}">
      <dgm:prSet/>
      <dgm:spPr/>
      <dgm:t>
        <a:bodyPr/>
        <a:lstStyle/>
        <a:p>
          <a:endParaRPr lang="en-US"/>
        </a:p>
      </dgm:t>
    </dgm:pt>
    <dgm:pt modelId="{0A31B7A5-1389-4C51-A6DD-BF4E6FE7238E}">
      <dgm:prSet phldrT="[Text]" custT="1"/>
      <dgm:spPr/>
      <dgm:t>
        <a:bodyPr/>
        <a:lstStyle/>
        <a:p>
          <a:r>
            <a:rPr lang="en-US" sz="1200" i="1" dirty="0"/>
            <a:t>“She was probably chosen for that position because of her looks.”</a:t>
          </a:r>
        </a:p>
      </dgm:t>
    </dgm:pt>
    <dgm:pt modelId="{B6B1F9F1-C40E-417B-857C-4967643EB856}" type="parTrans" cxnId="{8447134C-9BFF-422C-B46E-0E7FBF37ED70}">
      <dgm:prSet/>
      <dgm:spPr/>
      <dgm:t>
        <a:bodyPr/>
        <a:lstStyle/>
        <a:p>
          <a:endParaRPr lang="en-US"/>
        </a:p>
      </dgm:t>
    </dgm:pt>
    <dgm:pt modelId="{F0F42C9F-B27C-4CCA-9181-8AD9C8A60C0F}" type="sibTrans" cxnId="{8447134C-9BFF-422C-B46E-0E7FBF37ED70}">
      <dgm:prSet/>
      <dgm:spPr/>
      <dgm:t>
        <a:bodyPr/>
        <a:lstStyle/>
        <a:p>
          <a:endParaRPr lang="en-US"/>
        </a:p>
      </dgm:t>
    </dgm:pt>
    <dgm:pt modelId="{89B207EB-4B04-4C79-85D0-10632AFE2968}">
      <dgm:prSet phldrT="[Text]" custT="1"/>
      <dgm:spPr/>
      <dgm:t>
        <a:bodyPr/>
        <a:lstStyle/>
        <a:p>
          <a:r>
            <a:rPr lang="en-US" sz="1200" b="0" i="1" dirty="0"/>
            <a:t>Doing whatever the smartest, most popular, or senior person suggested.</a:t>
          </a:r>
        </a:p>
      </dgm:t>
    </dgm:pt>
    <dgm:pt modelId="{80B385B2-8741-4F1F-8D5A-D3F8A1CDA8BA}" type="parTrans" cxnId="{8DD2EEEB-FBC6-4F6D-8CEA-40DD4DA6B7A1}">
      <dgm:prSet/>
      <dgm:spPr/>
      <dgm:t>
        <a:bodyPr/>
        <a:lstStyle/>
        <a:p>
          <a:endParaRPr lang="en-US"/>
        </a:p>
      </dgm:t>
    </dgm:pt>
    <dgm:pt modelId="{ED1CEE7D-980D-4405-A487-F52A00C629E7}" type="sibTrans" cxnId="{8DD2EEEB-FBC6-4F6D-8CEA-40DD4DA6B7A1}">
      <dgm:prSet/>
      <dgm:spPr/>
      <dgm:t>
        <a:bodyPr/>
        <a:lstStyle/>
        <a:p>
          <a:endParaRPr lang="en-US"/>
        </a:p>
      </dgm:t>
    </dgm:pt>
    <dgm:pt modelId="{99A0B510-721F-4655-85BA-3EF51E8A018A}">
      <dgm:prSet custT="1"/>
      <dgm:spPr/>
      <dgm:t>
        <a:bodyPr/>
        <a:lstStyle/>
        <a:p>
          <a:r>
            <a:rPr lang="en-US" sz="1200" i="1" dirty="0"/>
            <a:t>We attended the same college, grew up in the same town, or they remind us of someone we like.</a:t>
          </a:r>
        </a:p>
      </dgm:t>
    </dgm:pt>
    <dgm:pt modelId="{46E52CAF-5ADC-4621-9EA6-9D96828C3C8E}" type="parTrans" cxnId="{B0BE4DC6-E088-4B56-B6B7-DE3E2C0514AB}">
      <dgm:prSet/>
      <dgm:spPr/>
      <dgm:t>
        <a:bodyPr/>
        <a:lstStyle/>
        <a:p>
          <a:endParaRPr lang="en-US"/>
        </a:p>
      </dgm:t>
    </dgm:pt>
    <dgm:pt modelId="{94E55D5E-7E76-45B2-968B-A3970A9EBD20}" type="sibTrans" cxnId="{B0BE4DC6-E088-4B56-B6B7-DE3E2C0514AB}">
      <dgm:prSet/>
      <dgm:spPr/>
      <dgm:t>
        <a:bodyPr/>
        <a:lstStyle/>
        <a:p>
          <a:endParaRPr lang="en-US"/>
        </a:p>
      </dgm:t>
    </dgm:pt>
    <dgm:pt modelId="{DA588069-93B2-41F7-8B07-A4B00C2FBCB4}" type="pres">
      <dgm:prSet presAssocID="{228EDF1C-8E15-4AE2-901A-637BC2C22324}" presName="Name0" presStyleCnt="0">
        <dgm:presLayoutVars>
          <dgm:dir/>
          <dgm:animLvl val="lvl"/>
          <dgm:resizeHandles val="exact"/>
        </dgm:presLayoutVars>
      </dgm:prSet>
      <dgm:spPr/>
      <dgm:t>
        <a:bodyPr/>
        <a:lstStyle/>
        <a:p>
          <a:endParaRPr lang="en-US"/>
        </a:p>
      </dgm:t>
    </dgm:pt>
    <dgm:pt modelId="{0D85109F-B6BD-4518-BCE5-F316172CC076}" type="pres">
      <dgm:prSet presAssocID="{7FD43CC5-9EA3-4A78-8CA0-318B9F8926EF}" presName="linNode" presStyleCnt="0"/>
      <dgm:spPr/>
    </dgm:pt>
    <dgm:pt modelId="{2C4AED51-624A-4088-8F31-1C7740B115DB}" type="pres">
      <dgm:prSet presAssocID="{7FD43CC5-9EA3-4A78-8CA0-318B9F8926EF}" presName="parentText" presStyleLbl="node1" presStyleIdx="0" presStyleCnt="3">
        <dgm:presLayoutVars>
          <dgm:chMax val="1"/>
          <dgm:bulletEnabled val="1"/>
        </dgm:presLayoutVars>
      </dgm:prSet>
      <dgm:spPr/>
      <dgm:t>
        <a:bodyPr/>
        <a:lstStyle/>
        <a:p>
          <a:endParaRPr lang="en-US"/>
        </a:p>
      </dgm:t>
    </dgm:pt>
    <dgm:pt modelId="{6807D451-D3E8-48A3-AF7E-ED156EC9F165}" type="pres">
      <dgm:prSet presAssocID="{7FD43CC5-9EA3-4A78-8CA0-318B9F8926EF}" presName="descendantText" presStyleLbl="alignAccFollowNode1" presStyleIdx="0" presStyleCnt="3">
        <dgm:presLayoutVars>
          <dgm:bulletEnabled val="1"/>
        </dgm:presLayoutVars>
      </dgm:prSet>
      <dgm:spPr/>
      <dgm:t>
        <a:bodyPr/>
        <a:lstStyle/>
        <a:p>
          <a:endParaRPr lang="en-US"/>
        </a:p>
      </dgm:t>
    </dgm:pt>
    <dgm:pt modelId="{78F65CA6-10EE-4F8A-A4B1-3B05396A07A7}" type="pres">
      <dgm:prSet presAssocID="{6F51885F-6AA2-4037-8183-5EEF89C85C0A}" presName="sp" presStyleCnt="0"/>
      <dgm:spPr/>
    </dgm:pt>
    <dgm:pt modelId="{3CD44FDD-3164-40D0-92AA-6C890FFAFB48}" type="pres">
      <dgm:prSet presAssocID="{CBAF571D-E2D7-4A62-8800-2D634BB98546}" presName="linNode" presStyleCnt="0"/>
      <dgm:spPr/>
    </dgm:pt>
    <dgm:pt modelId="{56BC025C-F2EC-43AD-86B7-C1ED468FE6A6}" type="pres">
      <dgm:prSet presAssocID="{CBAF571D-E2D7-4A62-8800-2D634BB98546}" presName="parentText" presStyleLbl="node1" presStyleIdx="1" presStyleCnt="3">
        <dgm:presLayoutVars>
          <dgm:chMax val="1"/>
          <dgm:bulletEnabled val="1"/>
        </dgm:presLayoutVars>
      </dgm:prSet>
      <dgm:spPr/>
      <dgm:t>
        <a:bodyPr/>
        <a:lstStyle/>
        <a:p>
          <a:endParaRPr lang="en-US"/>
        </a:p>
      </dgm:t>
    </dgm:pt>
    <dgm:pt modelId="{992ABD43-5A8E-4FD0-A95F-EA85F3E8497D}" type="pres">
      <dgm:prSet presAssocID="{CBAF571D-E2D7-4A62-8800-2D634BB98546}" presName="descendantText" presStyleLbl="alignAccFollowNode1" presStyleIdx="1" presStyleCnt="3">
        <dgm:presLayoutVars>
          <dgm:bulletEnabled val="1"/>
        </dgm:presLayoutVars>
      </dgm:prSet>
      <dgm:spPr/>
      <dgm:t>
        <a:bodyPr/>
        <a:lstStyle/>
        <a:p>
          <a:endParaRPr lang="en-US"/>
        </a:p>
      </dgm:t>
    </dgm:pt>
    <dgm:pt modelId="{7408AB01-F01C-4E5A-BFCB-AB9D0BB3971E}" type="pres">
      <dgm:prSet presAssocID="{739AD43B-7717-470E-9AA9-643BCCC1E095}" presName="sp" presStyleCnt="0"/>
      <dgm:spPr/>
    </dgm:pt>
    <dgm:pt modelId="{01F65330-D939-47EF-8B62-86AF9D9418B0}" type="pres">
      <dgm:prSet presAssocID="{E91184E6-C82C-4136-AF79-BCF169C4A4D9}" presName="linNode" presStyleCnt="0"/>
      <dgm:spPr/>
    </dgm:pt>
    <dgm:pt modelId="{81C93960-C4D6-4A58-A4F6-2FC47B0D2A62}" type="pres">
      <dgm:prSet presAssocID="{E91184E6-C82C-4136-AF79-BCF169C4A4D9}" presName="parentText" presStyleLbl="node1" presStyleIdx="2" presStyleCnt="3">
        <dgm:presLayoutVars>
          <dgm:chMax val="1"/>
          <dgm:bulletEnabled val="1"/>
        </dgm:presLayoutVars>
      </dgm:prSet>
      <dgm:spPr/>
      <dgm:t>
        <a:bodyPr/>
        <a:lstStyle/>
        <a:p>
          <a:endParaRPr lang="en-US"/>
        </a:p>
      </dgm:t>
    </dgm:pt>
    <dgm:pt modelId="{8B2006E4-1C33-4A25-886D-26401A64A9CC}" type="pres">
      <dgm:prSet presAssocID="{E91184E6-C82C-4136-AF79-BCF169C4A4D9}" presName="descendantText" presStyleLbl="alignAccFollowNode1" presStyleIdx="2" presStyleCnt="3">
        <dgm:presLayoutVars>
          <dgm:bulletEnabled val="1"/>
        </dgm:presLayoutVars>
      </dgm:prSet>
      <dgm:spPr/>
      <dgm:t>
        <a:bodyPr/>
        <a:lstStyle/>
        <a:p>
          <a:endParaRPr lang="en-US"/>
        </a:p>
      </dgm:t>
    </dgm:pt>
  </dgm:ptLst>
  <dgm:cxnLst>
    <dgm:cxn modelId="{B3ADD7EC-7398-441F-B3ED-14E839EB6DE3}" type="presOf" srcId="{BB809E7A-1675-48F1-BEA6-2B5EB6365011}" destId="{8B2006E4-1C33-4A25-886D-26401A64A9CC}" srcOrd="0" destOrd="1" presId="urn:microsoft.com/office/officeart/2005/8/layout/vList5"/>
    <dgm:cxn modelId="{8DD2EEEB-FBC6-4F6D-8CEA-40DD4DA6B7A1}" srcId="{8E122810-3F92-4C62-8DCC-B620209E6A08}" destId="{89B207EB-4B04-4C79-85D0-10632AFE2968}" srcOrd="0" destOrd="0" parTransId="{80B385B2-8741-4F1F-8D5A-D3F8A1CDA8BA}" sibTransId="{ED1CEE7D-980D-4405-A487-F52A00C629E7}"/>
    <dgm:cxn modelId="{8B732F78-8759-4352-AEE7-F9A09F68629C}" srcId="{228EDF1C-8E15-4AE2-901A-637BC2C22324}" destId="{7FD43CC5-9EA3-4A78-8CA0-318B9F8926EF}" srcOrd="0" destOrd="0" parTransId="{90C7CABF-9B85-4B26-9DF0-5B1487A26C67}" sibTransId="{6F51885F-6AA2-4037-8183-5EEF89C85C0A}"/>
    <dgm:cxn modelId="{8447134C-9BFF-422C-B46E-0E7FBF37ED70}" srcId="{5A977CEE-17C3-4DF4-A16E-09295D8E417F}" destId="{0A31B7A5-1389-4C51-A6DD-BF4E6FE7238E}" srcOrd="0" destOrd="0" parTransId="{B6B1F9F1-C40E-417B-857C-4967643EB856}" sibTransId="{F0F42C9F-B27C-4CCA-9181-8AD9C8A60C0F}"/>
    <dgm:cxn modelId="{1E2F9E36-0349-4010-ADA1-4BBABDB1D07B}" type="presOf" srcId="{E91184E6-C82C-4136-AF79-BCF169C4A4D9}" destId="{81C93960-C4D6-4A58-A4F6-2FC47B0D2A62}" srcOrd="0" destOrd="0" presId="urn:microsoft.com/office/officeart/2005/8/layout/vList5"/>
    <dgm:cxn modelId="{2592E979-709E-49FD-8ACC-C52CD321137F}" type="presOf" srcId="{89B207EB-4B04-4C79-85D0-10632AFE2968}" destId="{6807D451-D3E8-48A3-AF7E-ED156EC9F165}" srcOrd="0" destOrd="1" presId="urn:microsoft.com/office/officeart/2005/8/layout/vList5"/>
    <dgm:cxn modelId="{0BCA6240-F55D-44C9-B693-10BEFF43E4B3}" srcId="{CBAF571D-E2D7-4A62-8800-2D634BB98546}" destId="{5A977CEE-17C3-4DF4-A16E-09295D8E417F}" srcOrd="0" destOrd="0" parTransId="{181B5FBF-FAD6-4C51-AA8B-ADF8B05865BA}" sibTransId="{B9D3D1D4-135A-4276-96A0-F2B500861A99}"/>
    <dgm:cxn modelId="{0B2163E2-A686-4692-AB16-F084FAE1B7DB}" type="presOf" srcId="{7FD43CC5-9EA3-4A78-8CA0-318B9F8926EF}" destId="{2C4AED51-624A-4088-8F31-1C7740B115DB}" srcOrd="0" destOrd="0" presId="urn:microsoft.com/office/officeart/2005/8/layout/vList5"/>
    <dgm:cxn modelId="{3E176544-1747-4B0A-99AB-BBFE6B4BB3A3}" type="presOf" srcId="{228EDF1C-8E15-4AE2-901A-637BC2C22324}" destId="{DA588069-93B2-41F7-8B07-A4B00C2FBCB4}" srcOrd="0" destOrd="0" presId="urn:microsoft.com/office/officeart/2005/8/layout/vList5"/>
    <dgm:cxn modelId="{821D25FC-3C13-4AAC-BFB9-D5BB9C52805B}" srcId="{228EDF1C-8E15-4AE2-901A-637BC2C22324}" destId="{CBAF571D-E2D7-4A62-8800-2D634BB98546}" srcOrd="1" destOrd="0" parTransId="{151158E5-77C9-46DC-9D83-DC42ACC027E4}" sibTransId="{739AD43B-7717-470E-9AA9-643BCCC1E095}"/>
    <dgm:cxn modelId="{F8FAA697-FFCB-4820-8B11-59E0156A4C78}" srcId="{7FD43CC5-9EA3-4A78-8CA0-318B9F8926EF}" destId="{8E122810-3F92-4C62-8DCC-B620209E6A08}" srcOrd="0" destOrd="0" parTransId="{0853ECB3-3043-4A49-9489-CDDF020C702A}" sibTransId="{C58DA251-A0B7-42FF-8197-1B7A95D3AFE5}"/>
    <dgm:cxn modelId="{A5710B53-AE8E-490C-A330-CBED36F79A1C}" type="presOf" srcId="{99A0B510-721F-4655-85BA-3EF51E8A018A}" destId="{8B2006E4-1C33-4A25-886D-26401A64A9CC}" srcOrd="0" destOrd="2" presId="urn:microsoft.com/office/officeart/2005/8/layout/vList5"/>
    <dgm:cxn modelId="{B0BE4DC6-E088-4B56-B6B7-DE3E2C0514AB}" srcId="{BB809E7A-1675-48F1-BEA6-2B5EB6365011}" destId="{99A0B510-721F-4655-85BA-3EF51E8A018A}" srcOrd="0" destOrd="0" parTransId="{46E52CAF-5ADC-4621-9EA6-9D96828C3C8E}" sibTransId="{94E55D5E-7E76-45B2-968B-A3970A9EBD20}"/>
    <dgm:cxn modelId="{C17CEAF2-2D08-4B87-8187-7780B7ED2C4E}" type="presOf" srcId="{5A977CEE-17C3-4DF4-A16E-09295D8E417F}" destId="{992ABD43-5A8E-4FD0-A95F-EA85F3E8497D}" srcOrd="0" destOrd="0" presId="urn:microsoft.com/office/officeart/2005/8/layout/vList5"/>
    <dgm:cxn modelId="{F8BBE033-610E-4814-851D-51CED08598F3}" srcId="{8AE15C42-DEE5-4D69-933B-9A6D15D2F7A9}" destId="{BB809E7A-1675-48F1-BEA6-2B5EB6365011}" srcOrd="0" destOrd="0" parTransId="{23CDA504-671A-4B7C-A5DC-3493C43BC92B}" sibTransId="{88EE603E-96CC-48F5-A7D1-11F604CC84C8}"/>
    <dgm:cxn modelId="{1C32F9FD-C2EA-4518-B3D0-3C22A5C6E575}" type="presOf" srcId="{8AE15C42-DEE5-4D69-933B-9A6D15D2F7A9}" destId="{8B2006E4-1C33-4A25-886D-26401A64A9CC}" srcOrd="0" destOrd="0" presId="urn:microsoft.com/office/officeart/2005/8/layout/vList5"/>
    <dgm:cxn modelId="{2142C809-7802-4671-A570-8C5A19E308B6}" type="presOf" srcId="{8E122810-3F92-4C62-8DCC-B620209E6A08}" destId="{6807D451-D3E8-48A3-AF7E-ED156EC9F165}" srcOrd="0" destOrd="0" presId="urn:microsoft.com/office/officeart/2005/8/layout/vList5"/>
    <dgm:cxn modelId="{BC89544C-536A-4A97-A513-1AAC0BEACB33}" type="presOf" srcId="{0A31B7A5-1389-4C51-A6DD-BF4E6FE7238E}" destId="{992ABD43-5A8E-4FD0-A95F-EA85F3E8497D}" srcOrd="0" destOrd="1" presId="urn:microsoft.com/office/officeart/2005/8/layout/vList5"/>
    <dgm:cxn modelId="{B49724BB-47B4-4923-A5EA-0D69FC5B1B08}" srcId="{228EDF1C-8E15-4AE2-901A-637BC2C22324}" destId="{E91184E6-C82C-4136-AF79-BCF169C4A4D9}" srcOrd="2" destOrd="0" parTransId="{6540CFD8-DEF8-4992-AF86-531C7305B309}" sibTransId="{C3B422F7-AD23-455F-808D-33677BBB0725}"/>
    <dgm:cxn modelId="{93094A67-0258-41B2-B84F-6A6F2953A03B}" srcId="{E91184E6-C82C-4136-AF79-BCF169C4A4D9}" destId="{8AE15C42-DEE5-4D69-933B-9A6D15D2F7A9}" srcOrd="0" destOrd="0" parTransId="{C9EAC9CF-BFB4-4266-BF24-C548DB776173}" sibTransId="{7583CA93-DF26-4B70-9BEE-58F81183D505}"/>
    <dgm:cxn modelId="{6F66667B-312B-4553-82CC-3475BC526B0E}" type="presOf" srcId="{CBAF571D-E2D7-4A62-8800-2D634BB98546}" destId="{56BC025C-F2EC-43AD-86B7-C1ED468FE6A6}" srcOrd="0" destOrd="0" presId="urn:microsoft.com/office/officeart/2005/8/layout/vList5"/>
    <dgm:cxn modelId="{8EE31DD0-9D03-47A6-A68E-57B3E9B5B2CE}" type="presParOf" srcId="{DA588069-93B2-41F7-8B07-A4B00C2FBCB4}" destId="{0D85109F-B6BD-4518-BCE5-F316172CC076}" srcOrd="0" destOrd="0" presId="urn:microsoft.com/office/officeart/2005/8/layout/vList5"/>
    <dgm:cxn modelId="{C70050C5-C4D5-41B3-B624-FCA3B800432E}" type="presParOf" srcId="{0D85109F-B6BD-4518-BCE5-F316172CC076}" destId="{2C4AED51-624A-4088-8F31-1C7740B115DB}" srcOrd="0" destOrd="0" presId="urn:microsoft.com/office/officeart/2005/8/layout/vList5"/>
    <dgm:cxn modelId="{A962A803-9BBC-46F9-9613-0912CC5896DC}" type="presParOf" srcId="{0D85109F-B6BD-4518-BCE5-F316172CC076}" destId="{6807D451-D3E8-48A3-AF7E-ED156EC9F165}" srcOrd="1" destOrd="0" presId="urn:microsoft.com/office/officeart/2005/8/layout/vList5"/>
    <dgm:cxn modelId="{181229D4-4B67-4D13-AEC5-7E881A5454E8}" type="presParOf" srcId="{DA588069-93B2-41F7-8B07-A4B00C2FBCB4}" destId="{78F65CA6-10EE-4F8A-A4B1-3B05396A07A7}" srcOrd="1" destOrd="0" presId="urn:microsoft.com/office/officeart/2005/8/layout/vList5"/>
    <dgm:cxn modelId="{74840A3F-6658-4274-98DC-8E0C43EED59C}" type="presParOf" srcId="{DA588069-93B2-41F7-8B07-A4B00C2FBCB4}" destId="{3CD44FDD-3164-40D0-92AA-6C890FFAFB48}" srcOrd="2" destOrd="0" presId="urn:microsoft.com/office/officeart/2005/8/layout/vList5"/>
    <dgm:cxn modelId="{F5B703AF-9463-4472-B921-2E23CE6F2DF9}" type="presParOf" srcId="{3CD44FDD-3164-40D0-92AA-6C890FFAFB48}" destId="{56BC025C-F2EC-43AD-86B7-C1ED468FE6A6}" srcOrd="0" destOrd="0" presId="urn:microsoft.com/office/officeart/2005/8/layout/vList5"/>
    <dgm:cxn modelId="{4CF25DFC-C495-4D37-B3E0-2577BB37EAEE}" type="presParOf" srcId="{3CD44FDD-3164-40D0-92AA-6C890FFAFB48}" destId="{992ABD43-5A8E-4FD0-A95F-EA85F3E8497D}" srcOrd="1" destOrd="0" presId="urn:microsoft.com/office/officeart/2005/8/layout/vList5"/>
    <dgm:cxn modelId="{1590C67E-0E9A-45B3-BE03-8573F4A68BD4}" type="presParOf" srcId="{DA588069-93B2-41F7-8B07-A4B00C2FBCB4}" destId="{7408AB01-F01C-4E5A-BFCB-AB9D0BB3971E}" srcOrd="3" destOrd="0" presId="urn:microsoft.com/office/officeart/2005/8/layout/vList5"/>
    <dgm:cxn modelId="{CCFAF886-4BF3-4D97-B775-5B682E6C510D}" type="presParOf" srcId="{DA588069-93B2-41F7-8B07-A4B00C2FBCB4}" destId="{01F65330-D939-47EF-8B62-86AF9D9418B0}" srcOrd="4" destOrd="0" presId="urn:microsoft.com/office/officeart/2005/8/layout/vList5"/>
    <dgm:cxn modelId="{65254DDE-2217-4414-8909-44CD829C8DE1}" type="presParOf" srcId="{01F65330-D939-47EF-8B62-86AF9D9418B0}" destId="{81C93960-C4D6-4A58-A4F6-2FC47B0D2A62}" srcOrd="0" destOrd="0" presId="urn:microsoft.com/office/officeart/2005/8/layout/vList5"/>
    <dgm:cxn modelId="{2AD17E03-B991-449B-860F-3E4BB9034CC6}" type="presParOf" srcId="{01F65330-D939-47EF-8B62-86AF9D9418B0}" destId="{8B2006E4-1C33-4A25-886D-26401A64A9CC}" srcOrd="1"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28EDF1C-8E15-4AE2-901A-637BC2C22324}"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7FD43CC5-9EA3-4A78-8CA0-318B9F8926EF}">
      <dgm:prSet phldrT="[Text]" custT="1"/>
      <dgm:spPr/>
      <dgm:t>
        <a:bodyPr/>
        <a:lstStyle/>
        <a:p>
          <a:r>
            <a:rPr lang="en-US" sz="2400" b="1" dirty="0">
              <a:solidFill>
                <a:srgbClr val="C00000"/>
              </a:solidFill>
            </a:rPr>
            <a:t>4. Halo Effect</a:t>
          </a:r>
        </a:p>
      </dgm:t>
    </dgm:pt>
    <dgm:pt modelId="{90C7CABF-9B85-4B26-9DF0-5B1487A26C67}" type="parTrans" cxnId="{8B732F78-8759-4352-AEE7-F9A09F68629C}">
      <dgm:prSet/>
      <dgm:spPr/>
      <dgm:t>
        <a:bodyPr/>
        <a:lstStyle/>
        <a:p>
          <a:endParaRPr lang="en-US"/>
        </a:p>
      </dgm:t>
    </dgm:pt>
    <dgm:pt modelId="{6F51885F-6AA2-4037-8183-5EEF89C85C0A}" type="sibTrans" cxnId="{8B732F78-8759-4352-AEE7-F9A09F68629C}">
      <dgm:prSet/>
      <dgm:spPr/>
      <dgm:t>
        <a:bodyPr/>
        <a:lstStyle/>
        <a:p>
          <a:endParaRPr lang="en-US"/>
        </a:p>
      </dgm:t>
    </dgm:pt>
    <dgm:pt modelId="{8E122810-3F92-4C62-8DCC-B620209E6A08}">
      <dgm:prSet phldrT="[Text]" custT="1"/>
      <dgm:spPr/>
      <dgm:t>
        <a:bodyPr/>
        <a:lstStyle/>
        <a:p>
          <a:r>
            <a:rPr lang="en-US" sz="1200" b="1" dirty="0"/>
            <a:t>Allowing one positive thing about a person to affect your opinion of them in other areas.</a:t>
          </a:r>
        </a:p>
      </dgm:t>
    </dgm:pt>
    <dgm:pt modelId="{0853ECB3-3043-4A49-9489-CDDF020C702A}" type="parTrans" cxnId="{F8FAA697-FFCB-4820-8B11-59E0156A4C78}">
      <dgm:prSet/>
      <dgm:spPr/>
      <dgm:t>
        <a:bodyPr/>
        <a:lstStyle/>
        <a:p>
          <a:endParaRPr lang="en-US"/>
        </a:p>
      </dgm:t>
    </dgm:pt>
    <dgm:pt modelId="{C58DA251-A0B7-42FF-8197-1B7A95D3AFE5}" type="sibTrans" cxnId="{F8FAA697-FFCB-4820-8B11-59E0156A4C78}">
      <dgm:prSet/>
      <dgm:spPr/>
      <dgm:t>
        <a:bodyPr/>
        <a:lstStyle/>
        <a:p>
          <a:endParaRPr lang="en-US"/>
        </a:p>
      </dgm:t>
    </dgm:pt>
    <dgm:pt modelId="{CBAF571D-E2D7-4A62-8800-2D634BB98546}">
      <dgm:prSet phldrT="[Text]" custT="1"/>
      <dgm:spPr/>
      <dgm:t>
        <a:bodyPr/>
        <a:lstStyle/>
        <a:p>
          <a:r>
            <a:rPr lang="en-US" sz="2400" b="1" dirty="0">
              <a:solidFill>
                <a:srgbClr val="C00000"/>
              </a:solidFill>
            </a:rPr>
            <a:t>5. Horn Effect</a:t>
          </a:r>
        </a:p>
      </dgm:t>
    </dgm:pt>
    <dgm:pt modelId="{151158E5-77C9-46DC-9D83-DC42ACC027E4}" type="parTrans" cxnId="{821D25FC-3C13-4AAC-BFB9-D5BB9C52805B}">
      <dgm:prSet/>
      <dgm:spPr/>
      <dgm:t>
        <a:bodyPr/>
        <a:lstStyle/>
        <a:p>
          <a:endParaRPr lang="en-US"/>
        </a:p>
      </dgm:t>
    </dgm:pt>
    <dgm:pt modelId="{739AD43B-7717-470E-9AA9-643BCCC1E095}" type="sibTrans" cxnId="{821D25FC-3C13-4AAC-BFB9-D5BB9C52805B}">
      <dgm:prSet/>
      <dgm:spPr/>
      <dgm:t>
        <a:bodyPr/>
        <a:lstStyle/>
        <a:p>
          <a:endParaRPr lang="en-US"/>
        </a:p>
      </dgm:t>
    </dgm:pt>
    <dgm:pt modelId="{5A977CEE-17C3-4DF4-A16E-09295D8E417F}">
      <dgm:prSet phldrT="[Text]" custT="1"/>
      <dgm:spPr/>
      <dgm:t>
        <a:bodyPr/>
        <a:lstStyle/>
        <a:p>
          <a:r>
            <a:rPr lang="en-US" sz="1200" b="1" dirty="0"/>
            <a:t>Allowing one negative thing about a person to affect your opinion of them in other areas.</a:t>
          </a:r>
        </a:p>
      </dgm:t>
    </dgm:pt>
    <dgm:pt modelId="{181B5FBF-FAD6-4C51-AA8B-ADF8B05865BA}" type="parTrans" cxnId="{0BCA6240-F55D-44C9-B693-10BEFF43E4B3}">
      <dgm:prSet/>
      <dgm:spPr/>
      <dgm:t>
        <a:bodyPr/>
        <a:lstStyle/>
        <a:p>
          <a:endParaRPr lang="en-US"/>
        </a:p>
      </dgm:t>
    </dgm:pt>
    <dgm:pt modelId="{B9D3D1D4-135A-4276-96A0-F2B500861A99}" type="sibTrans" cxnId="{0BCA6240-F55D-44C9-B693-10BEFF43E4B3}">
      <dgm:prSet/>
      <dgm:spPr/>
      <dgm:t>
        <a:bodyPr/>
        <a:lstStyle/>
        <a:p>
          <a:endParaRPr lang="en-US"/>
        </a:p>
      </dgm:t>
    </dgm:pt>
    <dgm:pt modelId="{E91184E6-C82C-4136-AF79-BCF169C4A4D9}">
      <dgm:prSet phldrT="[Text]" custT="1"/>
      <dgm:spPr/>
      <dgm:t>
        <a:bodyPr/>
        <a:lstStyle/>
        <a:p>
          <a:r>
            <a:rPr lang="en-US" sz="2400" b="1" dirty="0">
              <a:solidFill>
                <a:srgbClr val="C00000"/>
              </a:solidFill>
            </a:rPr>
            <a:t>6. Similarity Bias</a:t>
          </a:r>
        </a:p>
      </dgm:t>
    </dgm:pt>
    <dgm:pt modelId="{6540CFD8-DEF8-4992-AF86-531C7305B309}" type="parTrans" cxnId="{B49724BB-47B4-4923-A5EA-0D69FC5B1B08}">
      <dgm:prSet/>
      <dgm:spPr/>
      <dgm:t>
        <a:bodyPr/>
        <a:lstStyle/>
        <a:p>
          <a:endParaRPr lang="en-US"/>
        </a:p>
      </dgm:t>
    </dgm:pt>
    <dgm:pt modelId="{C3B422F7-AD23-455F-808D-33677BBB0725}" type="sibTrans" cxnId="{B49724BB-47B4-4923-A5EA-0D69FC5B1B08}">
      <dgm:prSet/>
      <dgm:spPr/>
      <dgm:t>
        <a:bodyPr/>
        <a:lstStyle/>
        <a:p>
          <a:endParaRPr lang="en-US"/>
        </a:p>
      </dgm:t>
    </dgm:pt>
    <dgm:pt modelId="{8AE15C42-DEE5-4D69-933B-9A6D15D2F7A9}">
      <dgm:prSet phldrT="[Text]" custT="1"/>
      <dgm:spPr/>
      <dgm:t>
        <a:bodyPr/>
        <a:lstStyle/>
        <a:p>
          <a:endParaRPr lang="en-US" sz="900" b="1" i="0" dirty="0"/>
        </a:p>
      </dgm:t>
    </dgm:pt>
    <dgm:pt modelId="{C9EAC9CF-BFB4-4266-BF24-C548DB776173}" type="parTrans" cxnId="{93094A67-0258-41B2-B84F-6A6F2953A03B}">
      <dgm:prSet/>
      <dgm:spPr/>
      <dgm:t>
        <a:bodyPr/>
        <a:lstStyle/>
        <a:p>
          <a:endParaRPr lang="en-US"/>
        </a:p>
      </dgm:t>
    </dgm:pt>
    <dgm:pt modelId="{7583CA93-DF26-4B70-9BEE-58F81183D505}" type="sibTrans" cxnId="{93094A67-0258-41B2-B84F-6A6F2953A03B}">
      <dgm:prSet/>
      <dgm:spPr/>
      <dgm:t>
        <a:bodyPr/>
        <a:lstStyle/>
        <a:p>
          <a:endParaRPr lang="en-US"/>
        </a:p>
      </dgm:t>
    </dgm:pt>
    <dgm:pt modelId="{BB809E7A-1675-48F1-BEA6-2B5EB6365011}">
      <dgm:prSet phldrT="[Text]" custT="1"/>
      <dgm:spPr/>
      <dgm:t>
        <a:bodyPr/>
        <a:lstStyle/>
        <a:p>
          <a:r>
            <a:rPr lang="en-US" sz="1200" b="1" dirty="0"/>
            <a:t>Favoring people who are similar to us or like us.</a:t>
          </a:r>
          <a:endParaRPr lang="en-US" sz="1200" i="1" dirty="0"/>
        </a:p>
      </dgm:t>
    </dgm:pt>
    <dgm:pt modelId="{23CDA504-671A-4B7C-A5DC-3493C43BC92B}" type="parTrans" cxnId="{F8BBE033-610E-4814-851D-51CED08598F3}">
      <dgm:prSet/>
      <dgm:spPr/>
      <dgm:t>
        <a:bodyPr/>
        <a:lstStyle/>
        <a:p>
          <a:endParaRPr lang="en-US"/>
        </a:p>
      </dgm:t>
    </dgm:pt>
    <dgm:pt modelId="{88EE603E-96CC-48F5-A7D1-11F604CC84C8}" type="sibTrans" cxnId="{F8BBE033-610E-4814-851D-51CED08598F3}">
      <dgm:prSet/>
      <dgm:spPr/>
      <dgm:t>
        <a:bodyPr/>
        <a:lstStyle/>
        <a:p>
          <a:endParaRPr lang="en-US"/>
        </a:p>
      </dgm:t>
    </dgm:pt>
    <dgm:pt modelId="{0A31B7A5-1389-4C51-A6DD-BF4E6FE7238E}">
      <dgm:prSet phldrT="[Text]" custT="1"/>
      <dgm:spPr/>
      <dgm:t>
        <a:bodyPr/>
        <a:lstStyle/>
        <a:p>
          <a:r>
            <a:rPr lang="en-US" sz="1200" b="0" i="1" dirty="0"/>
            <a:t>“I don’t like the way they dress, they must be lazy and unprofessional.”</a:t>
          </a:r>
          <a:endParaRPr lang="en-US" sz="1200" i="1" dirty="0"/>
        </a:p>
      </dgm:t>
    </dgm:pt>
    <dgm:pt modelId="{B6B1F9F1-C40E-417B-857C-4967643EB856}" type="parTrans" cxnId="{8447134C-9BFF-422C-B46E-0E7FBF37ED70}">
      <dgm:prSet/>
      <dgm:spPr/>
      <dgm:t>
        <a:bodyPr/>
        <a:lstStyle/>
        <a:p>
          <a:endParaRPr lang="en-US"/>
        </a:p>
      </dgm:t>
    </dgm:pt>
    <dgm:pt modelId="{F0F42C9F-B27C-4CCA-9181-8AD9C8A60C0F}" type="sibTrans" cxnId="{8447134C-9BFF-422C-B46E-0E7FBF37ED70}">
      <dgm:prSet/>
      <dgm:spPr/>
      <dgm:t>
        <a:bodyPr/>
        <a:lstStyle/>
        <a:p>
          <a:endParaRPr lang="en-US"/>
        </a:p>
      </dgm:t>
    </dgm:pt>
    <dgm:pt modelId="{89B207EB-4B04-4C79-85D0-10632AFE2968}">
      <dgm:prSet phldrT="[Text]" custT="1"/>
      <dgm:spPr/>
      <dgm:t>
        <a:bodyPr/>
        <a:lstStyle/>
        <a:p>
          <a:r>
            <a:rPr lang="en-US" sz="1200" i="1" dirty="0"/>
            <a:t>“They are a great public speaker, therefore they must be great at managing people.”</a:t>
          </a:r>
          <a:endParaRPr lang="en-US" sz="1200" b="0" i="1" dirty="0"/>
        </a:p>
      </dgm:t>
    </dgm:pt>
    <dgm:pt modelId="{80B385B2-8741-4F1F-8D5A-D3F8A1CDA8BA}" type="parTrans" cxnId="{8DD2EEEB-FBC6-4F6D-8CEA-40DD4DA6B7A1}">
      <dgm:prSet/>
      <dgm:spPr/>
      <dgm:t>
        <a:bodyPr/>
        <a:lstStyle/>
        <a:p>
          <a:endParaRPr lang="en-US"/>
        </a:p>
      </dgm:t>
    </dgm:pt>
    <dgm:pt modelId="{ED1CEE7D-980D-4405-A487-F52A00C629E7}" type="sibTrans" cxnId="{8DD2EEEB-FBC6-4F6D-8CEA-40DD4DA6B7A1}">
      <dgm:prSet/>
      <dgm:spPr/>
      <dgm:t>
        <a:bodyPr/>
        <a:lstStyle/>
        <a:p>
          <a:endParaRPr lang="en-US"/>
        </a:p>
      </dgm:t>
    </dgm:pt>
    <dgm:pt modelId="{99A0B510-721F-4655-85BA-3EF51E8A018A}">
      <dgm:prSet custT="1"/>
      <dgm:spPr/>
      <dgm:t>
        <a:bodyPr/>
        <a:lstStyle/>
        <a:p>
          <a:r>
            <a:rPr lang="en-US" sz="1200" i="1" dirty="0"/>
            <a:t>Similar race, religion, gender, experience level, etc.</a:t>
          </a:r>
        </a:p>
      </dgm:t>
    </dgm:pt>
    <dgm:pt modelId="{46E52CAF-5ADC-4621-9EA6-9D96828C3C8E}" type="parTrans" cxnId="{B0BE4DC6-E088-4B56-B6B7-DE3E2C0514AB}">
      <dgm:prSet/>
      <dgm:spPr/>
      <dgm:t>
        <a:bodyPr/>
        <a:lstStyle/>
        <a:p>
          <a:endParaRPr lang="en-US"/>
        </a:p>
      </dgm:t>
    </dgm:pt>
    <dgm:pt modelId="{94E55D5E-7E76-45B2-968B-A3970A9EBD20}" type="sibTrans" cxnId="{B0BE4DC6-E088-4B56-B6B7-DE3E2C0514AB}">
      <dgm:prSet/>
      <dgm:spPr/>
      <dgm:t>
        <a:bodyPr/>
        <a:lstStyle/>
        <a:p>
          <a:endParaRPr lang="en-US"/>
        </a:p>
      </dgm:t>
    </dgm:pt>
    <dgm:pt modelId="{DA588069-93B2-41F7-8B07-A4B00C2FBCB4}" type="pres">
      <dgm:prSet presAssocID="{228EDF1C-8E15-4AE2-901A-637BC2C22324}" presName="Name0" presStyleCnt="0">
        <dgm:presLayoutVars>
          <dgm:dir/>
          <dgm:animLvl val="lvl"/>
          <dgm:resizeHandles val="exact"/>
        </dgm:presLayoutVars>
      </dgm:prSet>
      <dgm:spPr/>
      <dgm:t>
        <a:bodyPr/>
        <a:lstStyle/>
        <a:p>
          <a:endParaRPr lang="en-US"/>
        </a:p>
      </dgm:t>
    </dgm:pt>
    <dgm:pt modelId="{0D85109F-B6BD-4518-BCE5-F316172CC076}" type="pres">
      <dgm:prSet presAssocID="{7FD43CC5-9EA3-4A78-8CA0-318B9F8926EF}" presName="linNode" presStyleCnt="0"/>
      <dgm:spPr/>
    </dgm:pt>
    <dgm:pt modelId="{2C4AED51-624A-4088-8F31-1C7740B115DB}" type="pres">
      <dgm:prSet presAssocID="{7FD43CC5-9EA3-4A78-8CA0-318B9F8926EF}" presName="parentText" presStyleLbl="node1" presStyleIdx="0" presStyleCnt="3">
        <dgm:presLayoutVars>
          <dgm:chMax val="1"/>
          <dgm:bulletEnabled val="1"/>
        </dgm:presLayoutVars>
      </dgm:prSet>
      <dgm:spPr/>
      <dgm:t>
        <a:bodyPr/>
        <a:lstStyle/>
        <a:p>
          <a:endParaRPr lang="en-US"/>
        </a:p>
      </dgm:t>
    </dgm:pt>
    <dgm:pt modelId="{6807D451-D3E8-48A3-AF7E-ED156EC9F165}" type="pres">
      <dgm:prSet presAssocID="{7FD43CC5-9EA3-4A78-8CA0-318B9F8926EF}" presName="descendantText" presStyleLbl="alignAccFollowNode1" presStyleIdx="0" presStyleCnt="3">
        <dgm:presLayoutVars>
          <dgm:bulletEnabled val="1"/>
        </dgm:presLayoutVars>
      </dgm:prSet>
      <dgm:spPr/>
      <dgm:t>
        <a:bodyPr/>
        <a:lstStyle/>
        <a:p>
          <a:endParaRPr lang="en-US"/>
        </a:p>
      </dgm:t>
    </dgm:pt>
    <dgm:pt modelId="{78F65CA6-10EE-4F8A-A4B1-3B05396A07A7}" type="pres">
      <dgm:prSet presAssocID="{6F51885F-6AA2-4037-8183-5EEF89C85C0A}" presName="sp" presStyleCnt="0"/>
      <dgm:spPr/>
    </dgm:pt>
    <dgm:pt modelId="{3CD44FDD-3164-40D0-92AA-6C890FFAFB48}" type="pres">
      <dgm:prSet presAssocID="{CBAF571D-E2D7-4A62-8800-2D634BB98546}" presName="linNode" presStyleCnt="0"/>
      <dgm:spPr/>
    </dgm:pt>
    <dgm:pt modelId="{56BC025C-F2EC-43AD-86B7-C1ED468FE6A6}" type="pres">
      <dgm:prSet presAssocID="{CBAF571D-E2D7-4A62-8800-2D634BB98546}" presName="parentText" presStyleLbl="node1" presStyleIdx="1" presStyleCnt="3">
        <dgm:presLayoutVars>
          <dgm:chMax val="1"/>
          <dgm:bulletEnabled val="1"/>
        </dgm:presLayoutVars>
      </dgm:prSet>
      <dgm:spPr/>
      <dgm:t>
        <a:bodyPr/>
        <a:lstStyle/>
        <a:p>
          <a:endParaRPr lang="en-US"/>
        </a:p>
      </dgm:t>
    </dgm:pt>
    <dgm:pt modelId="{992ABD43-5A8E-4FD0-A95F-EA85F3E8497D}" type="pres">
      <dgm:prSet presAssocID="{CBAF571D-E2D7-4A62-8800-2D634BB98546}" presName="descendantText" presStyleLbl="alignAccFollowNode1" presStyleIdx="1" presStyleCnt="3">
        <dgm:presLayoutVars>
          <dgm:bulletEnabled val="1"/>
        </dgm:presLayoutVars>
      </dgm:prSet>
      <dgm:spPr/>
      <dgm:t>
        <a:bodyPr/>
        <a:lstStyle/>
        <a:p>
          <a:endParaRPr lang="en-US"/>
        </a:p>
      </dgm:t>
    </dgm:pt>
    <dgm:pt modelId="{7408AB01-F01C-4E5A-BFCB-AB9D0BB3971E}" type="pres">
      <dgm:prSet presAssocID="{739AD43B-7717-470E-9AA9-643BCCC1E095}" presName="sp" presStyleCnt="0"/>
      <dgm:spPr/>
    </dgm:pt>
    <dgm:pt modelId="{01F65330-D939-47EF-8B62-86AF9D9418B0}" type="pres">
      <dgm:prSet presAssocID="{E91184E6-C82C-4136-AF79-BCF169C4A4D9}" presName="linNode" presStyleCnt="0"/>
      <dgm:spPr/>
    </dgm:pt>
    <dgm:pt modelId="{81C93960-C4D6-4A58-A4F6-2FC47B0D2A62}" type="pres">
      <dgm:prSet presAssocID="{E91184E6-C82C-4136-AF79-BCF169C4A4D9}" presName="parentText" presStyleLbl="node1" presStyleIdx="2" presStyleCnt="3">
        <dgm:presLayoutVars>
          <dgm:chMax val="1"/>
          <dgm:bulletEnabled val="1"/>
        </dgm:presLayoutVars>
      </dgm:prSet>
      <dgm:spPr/>
      <dgm:t>
        <a:bodyPr/>
        <a:lstStyle/>
        <a:p>
          <a:endParaRPr lang="en-US"/>
        </a:p>
      </dgm:t>
    </dgm:pt>
    <dgm:pt modelId="{8B2006E4-1C33-4A25-886D-26401A64A9CC}" type="pres">
      <dgm:prSet presAssocID="{E91184E6-C82C-4136-AF79-BCF169C4A4D9}" presName="descendantText" presStyleLbl="alignAccFollowNode1" presStyleIdx="2" presStyleCnt="3">
        <dgm:presLayoutVars>
          <dgm:bulletEnabled val="1"/>
        </dgm:presLayoutVars>
      </dgm:prSet>
      <dgm:spPr/>
      <dgm:t>
        <a:bodyPr/>
        <a:lstStyle/>
        <a:p>
          <a:endParaRPr lang="en-US"/>
        </a:p>
      </dgm:t>
    </dgm:pt>
  </dgm:ptLst>
  <dgm:cxnLst>
    <dgm:cxn modelId="{B3ADD7EC-7398-441F-B3ED-14E839EB6DE3}" type="presOf" srcId="{BB809E7A-1675-48F1-BEA6-2B5EB6365011}" destId="{8B2006E4-1C33-4A25-886D-26401A64A9CC}" srcOrd="0" destOrd="1" presId="urn:microsoft.com/office/officeart/2005/8/layout/vList5"/>
    <dgm:cxn modelId="{8DD2EEEB-FBC6-4F6D-8CEA-40DD4DA6B7A1}" srcId="{8E122810-3F92-4C62-8DCC-B620209E6A08}" destId="{89B207EB-4B04-4C79-85D0-10632AFE2968}" srcOrd="0" destOrd="0" parTransId="{80B385B2-8741-4F1F-8D5A-D3F8A1CDA8BA}" sibTransId="{ED1CEE7D-980D-4405-A487-F52A00C629E7}"/>
    <dgm:cxn modelId="{8B732F78-8759-4352-AEE7-F9A09F68629C}" srcId="{228EDF1C-8E15-4AE2-901A-637BC2C22324}" destId="{7FD43CC5-9EA3-4A78-8CA0-318B9F8926EF}" srcOrd="0" destOrd="0" parTransId="{90C7CABF-9B85-4B26-9DF0-5B1487A26C67}" sibTransId="{6F51885F-6AA2-4037-8183-5EEF89C85C0A}"/>
    <dgm:cxn modelId="{8447134C-9BFF-422C-B46E-0E7FBF37ED70}" srcId="{5A977CEE-17C3-4DF4-A16E-09295D8E417F}" destId="{0A31B7A5-1389-4C51-A6DD-BF4E6FE7238E}" srcOrd="0" destOrd="0" parTransId="{B6B1F9F1-C40E-417B-857C-4967643EB856}" sibTransId="{F0F42C9F-B27C-4CCA-9181-8AD9C8A60C0F}"/>
    <dgm:cxn modelId="{1E2F9E36-0349-4010-ADA1-4BBABDB1D07B}" type="presOf" srcId="{E91184E6-C82C-4136-AF79-BCF169C4A4D9}" destId="{81C93960-C4D6-4A58-A4F6-2FC47B0D2A62}" srcOrd="0" destOrd="0" presId="urn:microsoft.com/office/officeart/2005/8/layout/vList5"/>
    <dgm:cxn modelId="{2592E979-709E-49FD-8ACC-C52CD321137F}" type="presOf" srcId="{89B207EB-4B04-4C79-85D0-10632AFE2968}" destId="{6807D451-D3E8-48A3-AF7E-ED156EC9F165}" srcOrd="0" destOrd="1" presId="urn:microsoft.com/office/officeart/2005/8/layout/vList5"/>
    <dgm:cxn modelId="{0BCA6240-F55D-44C9-B693-10BEFF43E4B3}" srcId="{CBAF571D-E2D7-4A62-8800-2D634BB98546}" destId="{5A977CEE-17C3-4DF4-A16E-09295D8E417F}" srcOrd="0" destOrd="0" parTransId="{181B5FBF-FAD6-4C51-AA8B-ADF8B05865BA}" sibTransId="{B9D3D1D4-135A-4276-96A0-F2B500861A99}"/>
    <dgm:cxn modelId="{0B2163E2-A686-4692-AB16-F084FAE1B7DB}" type="presOf" srcId="{7FD43CC5-9EA3-4A78-8CA0-318B9F8926EF}" destId="{2C4AED51-624A-4088-8F31-1C7740B115DB}" srcOrd="0" destOrd="0" presId="urn:microsoft.com/office/officeart/2005/8/layout/vList5"/>
    <dgm:cxn modelId="{3E176544-1747-4B0A-99AB-BBFE6B4BB3A3}" type="presOf" srcId="{228EDF1C-8E15-4AE2-901A-637BC2C22324}" destId="{DA588069-93B2-41F7-8B07-A4B00C2FBCB4}" srcOrd="0" destOrd="0" presId="urn:microsoft.com/office/officeart/2005/8/layout/vList5"/>
    <dgm:cxn modelId="{821D25FC-3C13-4AAC-BFB9-D5BB9C52805B}" srcId="{228EDF1C-8E15-4AE2-901A-637BC2C22324}" destId="{CBAF571D-E2D7-4A62-8800-2D634BB98546}" srcOrd="1" destOrd="0" parTransId="{151158E5-77C9-46DC-9D83-DC42ACC027E4}" sibTransId="{739AD43B-7717-470E-9AA9-643BCCC1E095}"/>
    <dgm:cxn modelId="{F8FAA697-FFCB-4820-8B11-59E0156A4C78}" srcId="{7FD43CC5-9EA3-4A78-8CA0-318B9F8926EF}" destId="{8E122810-3F92-4C62-8DCC-B620209E6A08}" srcOrd="0" destOrd="0" parTransId="{0853ECB3-3043-4A49-9489-CDDF020C702A}" sibTransId="{C58DA251-A0B7-42FF-8197-1B7A95D3AFE5}"/>
    <dgm:cxn modelId="{A5710B53-AE8E-490C-A330-CBED36F79A1C}" type="presOf" srcId="{99A0B510-721F-4655-85BA-3EF51E8A018A}" destId="{8B2006E4-1C33-4A25-886D-26401A64A9CC}" srcOrd="0" destOrd="2" presId="urn:microsoft.com/office/officeart/2005/8/layout/vList5"/>
    <dgm:cxn modelId="{B0BE4DC6-E088-4B56-B6B7-DE3E2C0514AB}" srcId="{BB809E7A-1675-48F1-BEA6-2B5EB6365011}" destId="{99A0B510-721F-4655-85BA-3EF51E8A018A}" srcOrd="0" destOrd="0" parTransId="{46E52CAF-5ADC-4621-9EA6-9D96828C3C8E}" sibTransId="{94E55D5E-7E76-45B2-968B-A3970A9EBD20}"/>
    <dgm:cxn modelId="{C17CEAF2-2D08-4B87-8187-7780B7ED2C4E}" type="presOf" srcId="{5A977CEE-17C3-4DF4-A16E-09295D8E417F}" destId="{992ABD43-5A8E-4FD0-A95F-EA85F3E8497D}" srcOrd="0" destOrd="0" presId="urn:microsoft.com/office/officeart/2005/8/layout/vList5"/>
    <dgm:cxn modelId="{F8BBE033-610E-4814-851D-51CED08598F3}" srcId="{8AE15C42-DEE5-4D69-933B-9A6D15D2F7A9}" destId="{BB809E7A-1675-48F1-BEA6-2B5EB6365011}" srcOrd="0" destOrd="0" parTransId="{23CDA504-671A-4B7C-A5DC-3493C43BC92B}" sibTransId="{88EE603E-96CC-48F5-A7D1-11F604CC84C8}"/>
    <dgm:cxn modelId="{1C32F9FD-C2EA-4518-B3D0-3C22A5C6E575}" type="presOf" srcId="{8AE15C42-DEE5-4D69-933B-9A6D15D2F7A9}" destId="{8B2006E4-1C33-4A25-886D-26401A64A9CC}" srcOrd="0" destOrd="0" presId="urn:microsoft.com/office/officeart/2005/8/layout/vList5"/>
    <dgm:cxn modelId="{2142C809-7802-4671-A570-8C5A19E308B6}" type="presOf" srcId="{8E122810-3F92-4C62-8DCC-B620209E6A08}" destId="{6807D451-D3E8-48A3-AF7E-ED156EC9F165}" srcOrd="0" destOrd="0" presId="urn:microsoft.com/office/officeart/2005/8/layout/vList5"/>
    <dgm:cxn modelId="{BC89544C-536A-4A97-A513-1AAC0BEACB33}" type="presOf" srcId="{0A31B7A5-1389-4C51-A6DD-BF4E6FE7238E}" destId="{992ABD43-5A8E-4FD0-A95F-EA85F3E8497D}" srcOrd="0" destOrd="1" presId="urn:microsoft.com/office/officeart/2005/8/layout/vList5"/>
    <dgm:cxn modelId="{B49724BB-47B4-4923-A5EA-0D69FC5B1B08}" srcId="{228EDF1C-8E15-4AE2-901A-637BC2C22324}" destId="{E91184E6-C82C-4136-AF79-BCF169C4A4D9}" srcOrd="2" destOrd="0" parTransId="{6540CFD8-DEF8-4992-AF86-531C7305B309}" sibTransId="{C3B422F7-AD23-455F-808D-33677BBB0725}"/>
    <dgm:cxn modelId="{93094A67-0258-41B2-B84F-6A6F2953A03B}" srcId="{E91184E6-C82C-4136-AF79-BCF169C4A4D9}" destId="{8AE15C42-DEE5-4D69-933B-9A6D15D2F7A9}" srcOrd="0" destOrd="0" parTransId="{C9EAC9CF-BFB4-4266-BF24-C548DB776173}" sibTransId="{7583CA93-DF26-4B70-9BEE-58F81183D505}"/>
    <dgm:cxn modelId="{6F66667B-312B-4553-82CC-3475BC526B0E}" type="presOf" srcId="{CBAF571D-E2D7-4A62-8800-2D634BB98546}" destId="{56BC025C-F2EC-43AD-86B7-C1ED468FE6A6}" srcOrd="0" destOrd="0" presId="urn:microsoft.com/office/officeart/2005/8/layout/vList5"/>
    <dgm:cxn modelId="{8EE31DD0-9D03-47A6-A68E-57B3E9B5B2CE}" type="presParOf" srcId="{DA588069-93B2-41F7-8B07-A4B00C2FBCB4}" destId="{0D85109F-B6BD-4518-BCE5-F316172CC076}" srcOrd="0" destOrd="0" presId="urn:microsoft.com/office/officeart/2005/8/layout/vList5"/>
    <dgm:cxn modelId="{C70050C5-C4D5-41B3-B624-FCA3B800432E}" type="presParOf" srcId="{0D85109F-B6BD-4518-BCE5-F316172CC076}" destId="{2C4AED51-624A-4088-8F31-1C7740B115DB}" srcOrd="0" destOrd="0" presId="urn:microsoft.com/office/officeart/2005/8/layout/vList5"/>
    <dgm:cxn modelId="{A962A803-9BBC-46F9-9613-0912CC5896DC}" type="presParOf" srcId="{0D85109F-B6BD-4518-BCE5-F316172CC076}" destId="{6807D451-D3E8-48A3-AF7E-ED156EC9F165}" srcOrd="1" destOrd="0" presId="urn:microsoft.com/office/officeart/2005/8/layout/vList5"/>
    <dgm:cxn modelId="{181229D4-4B67-4D13-AEC5-7E881A5454E8}" type="presParOf" srcId="{DA588069-93B2-41F7-8B07-A4B00C2FBCB4}" destId="{78F65CA6-10EE-4F8A-A4B1-3B05396A07A7}" srcOrd="1" destOrd="0" presId="urn:microsoft.com/office/officeart/2005/8/layout/vList5"/>
    <dgm:cxn modelId="{74840A3F-6658-4274-98DC-8E0C43EED59C}" type="presParOf" srcId="{DA588069-93B2-41F7-8B07-A4B00C2FBCB4}" destId="{3CD44FDD-3164-40D0-92AA-6C890FFAFB48}" srcOrd="2" destOrd="0" presId="urn:microsoft.com/office/officeart/2005/8/layout/vList5"/>
    <dgm:cxn modelId="{F5B703AF-9463-4472-B921-2E23CE6F2DF9}" type="presParOf" srcId="{3CD44FDD-3164-40D0-92AA-6C890FFAFB48}" destId="{56BC025C-F2EC-43AD-86B7-C1ED468FE6A6}" srcOrd="0" destOrd="0" presId="urn:microsoft.com/office/officeart/2005/8/layout/vList5"/>
    <dgm:cxn modelId="{4CF25DFC-C495-4D37-B3E0-2577BB37EAEE}" type="presParOf" srcId="{3CD44FDD-3164-40D0-92AA-6C890FFAFB48}" destId="{992ABD43-5A8E-4FD0-A95F-EA85F3E8497D}" srcOrd="1" destOrd="0" presId="urn:microsoft.com/office/officeart/2005/8/layout/vList5"/>
    <dgm:cxn modelId="{1590C67E-0E9A-45B3-BE03-8573F4A68BD4}" type="presParOf" srcId="{DA588069-93B2-41F7-8B07-A4B00C2FBCB4}" destId="{7408AB01-F01C-4E5A-BFCB-AB9D0BB3971E}" srcOrd="3" destOrd="0" presId="urn:microsoft.com/office/officeart/2005/8/layout/vList5"/>
    <dgm:cxn modelId="{CCFAF886-4BF3-4D97-B775-5B682E6C510D}" type="presParOf" srcId="{DA588069-93B2-41F7-8B07-A4B00C2FBCB4}" destId="{01F65330-D939-47EF-8B62-86AF9D9418B0}" srcOrd="4" destOrd="0" presId="urn:microsoft.com/office/officeart/2005/8/layout/vList5"/>
    <dgm:cxn modelId="{65254DDE-2217-4414-8909-44CD829C8DE1}" type="presParOf" srcId="{01F65330-D939-47EF-8B62-86AF9D9418B0}" destId="{81C93960-C4D6-4A58-A4F6-2FC47B0D2A62}" srcOrd="0" destOrd="0" presId="urn:microsoft.com/office/officeart/2005/8/layout/vList5"/>
    <dgm:cxn modelId="{2AD17E03-B991-449B-860F-3E4BB9034CC6}" type="presParOf" srcId="{01F65330-D939-47EF-8B62-86AF9D9418B0}" destId="{8B2006E4-1C33-4A25-886D-26401A64A9CC}" srcOrd="1"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28EDF1C-8E15-4AE2-901A-637BC2C22324}"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7FD43CC5-9EA3-4A78-8CA0-318B9F8926EF}">
      <dgm:prSet phldrT="[Text]" custT="1"/>
      <dgm:spPr/>
      <dgm:t>
        <a:bodyPr/>
        <a:lstStyle/>
        <a:p>
          <a:r>
            <a:rPr lang="en-US" sz="2400" b="1" dirty="0">
              <a:solidFill>
                <a:srgbClr val="C00000"/>
              </a:solidFill>
            </a:rPr>
            <a:t>7. Contrast Effect</a:t>
          </a:r>
        </a:p>
      </dgm:t>
    </dgm:pt>
    <dgm:pt modelId="{90C7CABF-9B85-4B26-9DF0-5B1487A26C67}" type="parTrans" cxnId="{8B732F78-8759-4352-AEE7-F9A09F68629C}">
      <dgm:prSet/>
      <dgm:spPr/>
      <dgm:t>
        <a:bodyPr/>
        <a:lstStyle/>
        <a:p>
          <a:endParaRPr lang="en-US"/>
        </a:p>
      </dgm:t>
    </dgm:pt>
    <dgm:pt modelId="{6F51885F-6AA2-4037-8183-5EEF89C85C0A}" type="sibTrans" cxnId="{8B732F78-8759-4352-AEE7-F9A09F68629C}">
      <dgm:prSet/>
      <dgm:spPr/>
      <dgm:t>
        <a:bodyPr/>
        <a:lstStyle/>
        <a:p>
          <a:endParaRPr lang="en-US"/>
        </a:p>
      </dgm:t>
    </dgm:pt>
    <dgm:pt modelId="{8E122810-3F92-4C62-8DCC-B620209E6A08}">
      <dgm:prSet phldrT="[Text]" custT="1"/>
      <dgm:spPr/>
      <dgm:t>
        <a:bodyPr/>
        <a:lstStyle/>
        <a:p>
          <a:r>
            <a:rPr lang="en-US" sz="1200" b="1" dirty="0"/>
            <a:t>Judging whether or not a person did as well as the person before them.</a:t>
          </a:r>
        </a:p>
      </dgm:t>
    </dgm:pt>
    <dgm:pt modelId="{0853ECB3-3043-4A49-9489-CDDF020C702A}" type="parTrans" cxnId="{F8FAA697-FFCB-4820-8B11-59E0156A4C78}">
      <dgm:prSet/>
      <dgm:spPr/>
      <dgm:t>
        <a:bodyPr/>
        <a:lstStyle/>
        <a:p>
          <a:endParaRPr lang="en-US"/>
        </a:p>
      </dgm:t>
    </dgm:pt>
    <dgm:pt modelId="{C58DA251-A0B7-42FF-8197-1B7A95D3AFE5}" type="sibTrans" cxnId="{F8FAA697-FFCB-4820-8B11-59E0156A4C78}">
      <dgm:prSet/>
      <dgm:spPr/>
      <dgm:t>
        <a:bodyPr/>
        <a:lstStyle/>
        <a:p>
          <a:endParaRPr lang="en-US"/>
        </a:p>
      </dgm:t>
    </dgm:pt>
    <dgm:pt modelId="{CBAF571D-E2D7-4A62-8800-2D634BB98546}">
      <dgm:prSet phldrT="[Text]" custT="1"/>
      <dgm:spPr/>
      <dgm:t>
        <a:bodyPr/>
        <a:lstStyle/>
        <a:p>
          <a:r>
            <a:rPr lang="en-US" sz="2400" b="1" dirty="0">
              <a:solidFill>
                <a:srgbClr val="C00000"/>
              </a:solidFill>
            </a:rPr>
            <a:t>8. Attribution Bias</a:t>
          </a:r>
        </a:p>
      </dgm:t>
    </dgm:pt>
    <dgm:pt modelId="{151158E5-77C9-46DC-9D83-DC42ACC027E4}" type="parTrans" cxnId="{821D25FC-3C13-4AAC-BFB9-D5BB9C52805B}">
      <dgm:prSet/>
      <dgm:spPr/>
      <dgm:t>
        <a:bodyPr/>
        <a:lstStyle/>
        <a:p>
          <a:endParaRPr lang="en-US"/>
        </a:p>
      </dgm:t>
    </dgm:pt>
    <dgm:pt modelId="{739AD43B-7717-470E-9AA9-643BCCC1E095}" type="sibTrans" cxnId="{821D25FC-3C13-4AAC-BFB9-D5BB9C52805B}">
      <dgm:prSet/>
      <dgm:spPr/>
      <dgm:t>
        <a:bodyPr/>
        <a:lstStyle/>
        <a:p>
          <a:endParaRPr lang="en-US"/>
        </a:p>
      </dgm:t>
    </dgm:pt>
    <dgm:pt modelId="{5A977CEE-17C3-4DF4-A16E-09295D8E417F}">
      <dgm:prSet phldrT="[Text]" custT="1"/>
      <dgm:spPr/>
      <dgm:t>
        <a:bodyPr/>
        <a:lstStyle/>
        <a:p>
          <a:r>
            <a:rPr lang="en-US" sz="1200" b="1" dirty="0"/>
            <a:t>Thinking when we do something well it’s because of us and when we do something poorly it’s because of others.</a:t>
          </a:r>
        </a:p>
      </dgm:t>
    </dgm:pt>
    <dgm:pt modelId="{181B5FBF-FAD6-4C51-AA8B-ADF8B05865BA}" type="parTrans" cxnId="{0BCA6240-F55D-44C9-B693-10BEFF43E4B3}">
      <dgm:prSet/>
      <dgm:spPr/>
      <dgm:t>
        <a:bodyPr/>
        <a:lstStyle/>
        <a:p>
          <a:endParaRPr lang="en-US"/>
        </a:p>
      </dgm:t>
    </dgm:pt>
    <dgm:pt modelId="{B9D3D1D4-135A-4276-96A0-F2B500861A99}" type="sibTrans" cxnId="{0BCA6240-F55D-44C9-B693-10BEFF43E4B3}">
      <dgm:prSet/>
      <dgm:spPr/>
      <dgm:t>
        <a:bodyPr/>
        <a:lstStyle/>
        <a:p>
          <a:endParaRPr lang="en-US"/>
        </a:p>
      </dgm:t>
    </dgm:pt>
    <dgm:pt modelId="{E91184E6-C82C-4136-AF79-BCF169C4A4D9}">
      <dgm:prSet phldrT="[Text]" custT="1"/>
      <dgm:spPr/>
      <dgm:t>
        <a:bodyPr/>
        <a:lstStyle/>
        <a:p>
          <a:r>
            <a:rPr lang="en-US" sz="2400" b="1" dirty="0">
              <a:solidFill>
                <a:srgbClr val="C00000"/>
              </a:solidFill>
            </a:rPr>
            <a:t>9. Confirmation Bias</a:t>
          </a:r>
        </a:p>
      </dgm:t>
    </dgm:pt>
    <dgm:pt modelId="{6540CFD8-DEF8-4992-AF86-531C7305B309}" type="parTrans" cxnId="{B49724BB-47B4-4923-A5EA-0D69FC5B1B08}">
      <dgm:prSet/>
      <dgm:spPr/>
      <dgm:t>
        <a:bodyPr/>
        <a:lstStyle/>
        <a:p>
          <a:endParaRPr lang="en-US"/>
        </a:p>
      </dgm:t>
    </dgm:pt>
    <dgm:pt modelId="{C3B422F7-AD23-455F-808D-33677BBB0725}" type="sibTrans" cxnId="{B49724BB-47B4-4923-A5EA-0D69FC5B1B08}">
      <dgm:prSet/>
      <dgm:spPr/>
      <dgm:t>
        <a:bodyPr/>
        <a:lstStyle/>
        <a:p>
          <a:endParaRPr lang="en-US"/>
        </a:p>
      </dgm:t>
    </dgm:pt>
    <dgm:pt modelId="{0A31B7A5-1389-4C51-A6DD-BF4E6FE7238E}">
      <dgm:prSet phldrT="[Text]" custT="1"/>
      <dgm:spPr/>
      <dgm:t>
        <a:bodyPr/>
        <a:lstStyle/>
        <a:p>
          <a:r>
            <a:rPr lang="en-US" sz="1200" b="0" i="1" dirty="0"/>
            <a:t>“It’s my team’s fault, they never follow my very clear instructions!”</a:t>
          </a:r>
          <a:endParaRPr lang="en-US" sz="1200" i="1" dirty="0"/>
        </a:p>
      </dgm:t>
    </dgm:pt>
    <dgm:pt modelId="{B6B1F9F1-C40E-417B-857C-4967643EB856}" type="parTrans" cxnId="{8447134C-9BFF-422C-B46E-0E7FBF37ED70}">
      <dgm:prSet/>
      <dgm:spPr/>
      <dgm:t>
        <a:bodyPr/>
        <a:lstStyle/>
        <a:p>
          <a:endParaRPr lang="en-US"/>
        </a:p>
      </dgm:t>
    </dgm:pt>
    <dgm:pt modelId="{F0F42C9F-B27C-4CCA-9181-8AD9C8A60C0F}" type="sibTrans" cxnId="{8447134C-9BFF-422C-B46E-0E7FBF37ED70}">
      <dgm:prSet/>
      <dgm:spPr/>
      <dgm:t>
        <a:bodyPr/>
        <a:lstStyle/>
        <a:p>
          <a:endParaRPr lang="en-US"/>
        </a:p>
      </dgm:t>
    </dgm:pt>
    <dgm:pt modelId="{89B207EB-4B04-4C79-85D0-10632AFE2968}">
      <dgm:prSet phldrT="[Text]" custT="1"/>
      <dgm:spPr/>
      <dgm:t>
        <a:bodyPr/>
        <a:lstStyle/>
        <a:p>
          <a:r>
            <a:rPr lang="en-US" sz="1200" i="1" dirty="0"/>
            <a:t>“Our old boss is better because they didn’t make us follow the letter of the law.”</a:t>
          </a:r>
          <a:endParaRPr lang="en-US" sz="1200" b="0" i="1" dirty="0"/>
        </a:p>
      </dgm:t>
    </dgm:pt>
    <dgm:pt modelId="{80B385B2-8741-4F1F-8D5A-D3F8A1CDA8BA}" type="parTrans" cxnId="{8DD2EEEB-FBC6-4F6D-8CEA-40DD4DA6B7A1}">
      <dgm:prSet/>
      <dgm:spPr/>
      <dgm:t>
        <a:bodyPr/>
        <a:lstStyle/>
        <a:p>
          <a:endParaRPr lang="en-US"/>
        </a:p>
      </dgm:t>
    </dgm:pt>
    <dgm:pt modelId="{ED1CEE7D-980D-4405-A487-F52A00C629E7}" type="sibTrans" cxnId="{8DD2EEEB-FBC6-4F6D-8CEA-40DD4DA6B7A1}">
      <dgm:prSet/>
      <dgm:spPr/>
      <dgm:t>
        <a:bodyPr/>
        <a:lstStyle/>
        <a:p>
          <a:endParaRPr lang="en-US"/>
        </a:p>
      </dgm:t>
    </dgm:pt>
    <dgm:pt modelId="{99A0B510-721F-4655-85BA-3EF51E8A018A}">
      <dgm:prSet custT="1"/>
      <dgm:spPr/>
      <dgm:t>
        <a:bodyPr/>
        <a:lstStyle/>
        <a:p>
          <a:r>
            <a:rPr lang="en-US" sz="1200" i="1" dirty="0"/>
            <a:t>“I knew I was right, this person does not like me.</a:t>
          </a:r>
        </a:p>
      </dgm:t>
    </dgm:pt>
    <dgm:pt modelId="{46E52CAF-5ADC-4621-9EA6-9D96828C3C8E}" type="parTrans" cxnId="{B0BE4DC6-E088-4B56-B6B7-DE3E2C0514AB}">
      <dgm:prSet/>
      <dgm:spPr/>
      <dgm:t>
        <a:bodyPr/>
        <a:lstStyle/>
        <a:p>
          <a:endParaRPr lang="en-US"/>
        </a:p>
      </dgm:t>
    </dgm:pt>
    <dgm:pt modelId="{94E55D5E-7E76-45B2-968B-A3970A9EBD20}" type="sibTrans" cxnId="{B0BE4DC6-E088-4B56-B6B7-DE3E2C0514AB}">
      <dgm:prSet/>
      <dgm:spPr/>
      <dgm:t>
        <a:bodyPr/>
        <a:lstStyle/>
        <a:p>
          <a:endParaRPr lang="en-US"/>
        </a:p>
      </dgm:t>
    </dgm:pt>
    <dgm:pt modelId="{BB809E7A-1675-48F1-BEA6-2B5EB6365011}">
      <dgm:prSet phldrT="[Text]" custT="1"/>
      <dgm:spPr/>
      <dgm:t>
        <a:bodyPr/>
        <a:lstStyle/>
        <a:p>
          <a:r>
            <a:rPr lang="en-US" sz="1200" b="1" dirty="0"/>
            <a:t>Making judgements about a person and subconsciously looking for evidence to back up our opinions.</a:t>
          </a:r>
          <a:endParaRPr lang="en-US" sz="1200" i="1" dirty="0"/>
        </a:p>
      </dgm:t>
    </dgm:pt>
    <dgm:pt modelId="{88EE603E-96CC-48F5-A7D1-11F604CC84C8}" type="sibTrans" cxnId="{F8BBE033-610E-4814-851D-51CED08598F3}">
      <dgm:prSet/>
      <dgm:spPr/>
      <dgm:t>
        <a:bodyPr/>
        <a:lstStyle/>
        <a:p>
          <a:endParaRPr lang="en-US"/>
        </a:p>
      </dgm:t>
    </dgm:pt>
    <dgm:pt modelId="{23CDA504-671A-4B7C-A5DC-3493C43BC92B}" type="parTrans" cxnId="{F8BBE033-610E-4814-851D-51CED08598F3}">
      <dgm:prSet/>
      <dgm:spPr/>
      <dgm:t>
        <a:bodyPr/>
        <a:lstStyle/>
        <a:p>
          <a:endParaRPr lang="en-US"/>
        </a:p>
      </dgm:t>
    </dgm:pt>
    <dgm:pt modelId="{DA588069-93B2-41F7-8B07-A4B00C2FBCB4}" type="pres">
      <dgm:prSet presAssocID="{228EDF1C-8E15-4AE2-901A-637BC2C22324}" presName="Name0" presStyleCnt="0">
        <dgm:presLayoutVars>
          <dgm:dir/>
          <dgm:animLvl val="lvl"/>
          <dgm:resizeHandles val="exact"/>
        </dgm:presLayoutVars>
      </dgm:prSet>
      <dgm:spPr/>
      <dgm:t>
        <a:bodyPr/>
        <a:lstStyle/>
        <a:p>
          <a:endParaRPr lang="en-US"/>
        </a:p>
      </dgm:t>
    </dgm:pt>
    <dgm:pt modelId="{0D85109F-B6BD-4518-BCE5-F316172CC076}" type="pres">
      <dgm:prSet presAssocID="{7FD43CC5-9EA3-4A78-8CA0-318B9F8926EF}" presName="linNode" presStyleCnt="0"/>
      <dgm:spPr/>
    </dgm:pt>
    <dgm:pt modelId="{2C4AED51-624A-4088-8F31-1C7740B115DB}" type="pres">
      <dgm:prSet presAssocID="{7FD43CC5-9EA3-4A78-8CA0-318B9F8926EF}" presName="parentText" presStyleLbl="node1" presStyleIdx="0" presStyleCnt="3">
        <dgm:presLayoutVars>
          <dgm:chMax val="1"/>
          <dgm:bulletEnabled val="1"/>
        </dgm:presLayoutVars>
      </dgm:prSet>
      <dgm:spPr/>
      <dgm:t>
        <a:bodyPr/>
        <a:lstStyle/>
        <a:p>
          <a:endParaRPr lang="en-US"/>
        </a:p>
      </dgm:t>
    </dgm:pt>
    <dgm:pt modelId="{6807D451-D3E8-48A3-AF7E-ED156EC9F165}" type="pres">
      <dgm:prSet presAssocID="{7FD43CC5-9EA3-4A78-8CA0-318B9F8926EF}" presName="descendantText" presStyleLbl="alignAccFollowNode1" presStyleIdx="0" presStyleCnt="3">
        <dgm:presLayoutVars>
          <dgm:bulletEnabled val="1"/>
        </dgm:presLayoutVars>
      </dgm:prSet>
      <dgm:spPr/>
      <dgm:t>
        <a:bodyPr/>
        <a:lstStyle/>
        <a:p>
          <a:endParaRPr lang="en-US"/>
        </a:p>
      </dgm:t>
    </dgm:pt>
    <dgm:pt modelId="{78F65CA6-10EE-4F8A-A4B1-3B05396A07A7}" type="pres">
      <dgm:prSet presAssocID="{6F51885F-6AA2-4037-8183-5EEF89C85C0A}" presName="sp" presStyleCnt="0"/>
      <dgm:spPr/>
    </dgm:pt>
    <dgm:pt modelId="{3CD44FDD-3164-40D0-92AA-6C890FFAFB48}" type="pres">
      <dgm:prSet presAssocID="{CBAF571D-E2D7-4A62-8800-2D634BB98546}" presName="linNode" presStyleCnt="0"/>
      <dgm:spPr/>
    </dgm:pt>
    <dgm:pt modelId="{56BC025C-F2EC-43AD-86B7-C1ED468FE6A6}" type="pres">
      <dgm:prSet presAssocID="{CBAF571D-E2D7-4A62-8800-2D634BB98546}" presName="parentText" presStyleLbl="node1" presStyleIdx="1" presStyleCnt="3">
        <dgm:presLayoutVars>
          <dgm:chMax val="1"/>
          <dgm:bulletEnabled val="1"/>
        </dgm:presLayoutVars>
      </dgm:prSet>
      <dgm:spPr/>
      <dgm:t>
        <a:bodyPr/>
        <a:lstStyle/>
        <a:p>
          <a:endParaRPr lang="en-US"/>
        </a:p>
      </dgm:t>
    </dgm:pt>
    <dgm:pt modelId="{992ABD43-5A8E-4FD0-A95F-EA85F3E8497D}" type="pres">
      <dgm:prSet presAssocID="{CBAF571D-E2D7-4A62-8800-2D634BB98546}" presName="descendantText" presStyleLbl="alignAccFollowNode1" presStyleIdx="1" presStyleCnt="3">
        <dgm:presLayoutVars>
          <dgm:bulletEnabled val="1"/>
        </dgm:presLayoutVars>
      </dgm:prSet>
      <dgm:spPr/>
      <dgm:t>
        <a:bodyPr/>
        <a:lstStyle/>
        <a:p>
          <a:endParaRPr lang="en-US"/>
        </a:p>
      </dgm:t>
    </dgm:pt>
    <dgm:pt modelId="{7408AB01-F01C-4E5A-BFCB-AB9D0BB3971E}" type="pres">
      <dgm:prSet presAssocID="{739AD43B-7717-470E-9AA9-643BCCC1E095}" presName="sp" presStyleCnt="0"/>
      <dgm:spPr/>
    </dgm:pt>
    <dgm:pt modelId="{01F65330-D939-47EF-8B62-86AF9D9418B0}" type="pres">
      <dgm:prSet presAssocID="{E91184E6-C82C-4136-AF79-BCF169C4A4D9}" presName="linNode" presStyleCnt="0"/>
      <dgm:spPr/>
    </dgm:pt>
    <dgm:pt modelId="{81C93960-C4D6-4A58-A4F6-2FC47B0D2A62}" type="pres">
      <dgm:prSet presAssocID="{E91184E6-C82C-4136-AF79-BCF169C4A4D9}" presName="parentText" presStyleLbl="node1" presStyleIdx="2" presStyleCnt="3">
        <dgm:presLayoutVars>
          <dgm:chMax val="1"/>
          <dgm:bulletEnabled val="1"/>
        </dgm:presLayoutVars>
      </dgm:prSet>
      <dgm:spPr/>
      <dgm:t>
        <a:bodyPr/>
        <a:lstStyle/>
        <a:p>
          <a:endParaRPr lang="en-US"/>
        </a:p>
      </dgm:t>
    </dgm:pt>
    <dgm:pt modelId="{CEB717A1-546F-4CFB-B067-29BB64F7327B}" type="pres">
      <dgm:prSet presAssocID="{E91184E6-C82C-4136-AF79-BCF169C4A4D9}" presName="descendantText" presStyleLbl="alignAccFollowNode1" presStyleIdx="2" presStyleCnt="3">
        <dgm:presLayoutVars>
          <dgm:bulletEnabled val="1"/>
        </dgm:presLayoutVars>
      </dgm:prSet>
      <dgm:spPr/>
      <dgm:t>
        <a:bodyPr/>
        <a:lstStyle/>
        <a:p>
          <a:endParaRPr lang="en-US"/>
        </a:p>
      </dgm:t>
    </dgm:pt>
  </dgm:ptLst>
  <dgm:cxnLst>
    <dgm:cxn modelId="{8DD2EEEB-FBC6-4F6D-8CEA-40DD4DA6B7A1}" srcId="{8E122810-3F92-4C62-8DCC-B620209E6A08}" destId="{89B207EB-4B04-4C79-85D0-10632AFE2968}" srcOrd="0" destOrd="0" parTransId="{80B385B2-8741-4F1F-8D5A-D3F8A1CDA8BA}" sibTransId="{ED1CEE7D-980D-4405-A487-F52A00C629E7}"/>
    <dgm:cxn modelId="{303742D1-862C-401D-BED0-843B50473923}" type="presOf" srcId="{BB809E7A-1675-48F1-BEA6-2B5EB6365011}" destId="{CEB717A1-546F-4CFB-B067-29BB64F7327B}" srcOrd="0" destOrd="0" presId="urn:microsoft.com/office/officeart/2005/8/layout/vList5"/>
    <dgm:cxn modelId="{8B732F78-8759-4352-AEE7-F9A09F68629C}" srcId="{228EDF1C-8E15-4AE2-901A-637BC2C22324}" destId="{7FD43CC5-9EA3-4A78-8CA0-318B9F8926EF}" srcOrd="0" destOrd="0" parTransId="{90C7CABF-9B85-4B26-9DF0-5B1487A26C67}" sibTransId="{6F51885F-6AA2-4037-8183-5EEF89C85C0A}"/>
    <dgm:cxn modelId="{8447134C-9BFF-422C-B46E-0E7FBF37ED70}" srcId="{5A977CEE-17C3-4DF4-A16E-09295D8E417F}" destId="{0A31B7A5-1389-4C51-A6DD-BF4E6FE7238E}" srcOrd="0" destOrd="0" parTransId="{B6B1F9F1-C40E-417B-857C-4967643EB856}" sibTransId="{F0F42C9F-B27C-4CCA-9181-8AD9C8A60C0F}"/>
    <dgm:cxn modelId="{1E2F9E36-0349-4010-ADA1-4BBABDB1D07B}" type="presOf" srcId="{E91184E6-C82C-4136-AF79-BCF169C4A4D9}" destId="{81C93960-C4D6-4A58-A4F6-2FC47B0D2A62}" srcOrd="0" destOrd="0" presId="urn:microsoft.com/office/officeart/2005/8/layout/vList5"/>
    <dgm:cxn modelId="{2592E979-709E-49FD-8ACC-C52CD321137F}" type="presOf" srcId="{89B207EB-4B04-4C79-85D0-10632AFE2968}" destId="{6807D451-D3E8-48A3-AF7E-ED156EC9F165}" srcOrd="0" destOrd="1" presId="urn:microsoft.com/office/officeart/2005/8/layout/vList5"/>
    <dgm:cxn modelId="{0BCA6240-F55D-44C9-B693-10BEFF43E4B3}" srcId="{CBAF571D-E2D7-4A62-8800-2D634BB98546}" destId="{5A977CEE-17C3-4DF4-A16E-09295D8E417F}" srcOrd="0" destOrd="0" parTransId="{181B5FBF-FAD6-4C51-AA8B-ADF8B05865BA}" sibTransId="{B9D3D1D4-135A-4276-96A0-F2B500861A99}"/>
    <dgm:cxn modelId="{0B2163E2-A686-4692-AB16-F084FAE1B7DB}" type="presOf" srcId="{7FD43CC5-9EA3-4A78-8CA0-318B9F8926EF}" destId="{2C4AED51-624A-4088-8F31-1C7740B115DB}" srcOrd="0" destOrd="0" presId="urn:microsoft.com/office/officeart/2005/8/layout/vList5"/>
    <dgm:cxn modelId="{3E176544-1747-4B0A-99AB-BBFE6B4BB3A3}" type="presOf" srcId="{228EDF1C-8E15-4AE2-901A-637BC2C22324}" destId="{DA588069-93B2-41F7-8B07-A4B00C2FBCB4}" srcOrd="0" destOrd="0" presId="urn:microsoft.com/office/officeart/2005/8/layout/vList5"/>
    <dgm:cxn modelId="{821D25FC-3C13-4AAC-BFB9-D5BB9C52805B}" srcId="{228EDF1C-8E15-4AE2-901A-637BC2C22324}" destId="{CBAF571D-E2D7-4A62-8800-2D634BB98546}" srcOrd="1" destOrd="0" parTransId="{151158E5-77C9-46DC-9D83-DC42ACC027E4}" sibTransId="{739AD43B-7717-470E-9AA9-643BCCC1E095}"/>
    <dgm:cxn modelId="{F8FAA697-FFCB-4820-8B11-59E0156A4C78}" srcId="{7FD43CC5-9EA3-4A78-8CA0-318B9F8926EF}" destId="{8E122810-3F92-4C62-8DCC-B620209E6A08}" srcOrd="0" destOrd="0" parTransId="{0853ECB3-3043-4A49-9489-CDDF020C702A}" sibTransId="{C58DA251-A0B7-42FF-8197-1B7A95D3AFE5}"/>
    <dgm:cxn modelId="{B0BE4DC6-E088-4B56-B6B7-DE3E2C0514AB}" srcId="{BB809E7A-1675-48F1-BEA6-2B5EB6365011}" destId="{99A0B510-721F-4655-85BA-3EF51E8A018A}" srcOrd="0" destOrd="0" parTransId="{46E52CAF-5ADC-4621-9EA6-9D96828C3C8E}" sibTransId="{94E55D5E-7E76-45B2-968B-A3970A9EBD20}"/>
    <dgm:cxn modelId="{C17CEAF2-2D08-4B87-8187-7780B7ED2C4E}" type="presOf" srcId="{5A977CEE-17C3-4DF4-A16E-09295D8E417F}" destId="{992ABD43-5A8E-4FD0-A95F-EA85F3E8497D}" srcOrd="0" destOrd="0" presId="urn:microsoft.com/office/officeart/2005/8/layout/vList5"/>
    <dgm:cxn modelId="{F8BBE033-610E-4814-851D-51CED08598F3}" srcId="{E91184E6-C82C-4136-AF79-BCF169C4A4D9}" destId="{BB809E7A-1675-48F1-BEA6-2B5EB6365011}" srcOrd="0" destOrd="0" parTransId="{23CDA504-671A-4B7C-A5DC-3493C43BC92B}" sibTransId="{88EE603E-96CC-48F5-A7D1-11F604CC84C8}"/>
    <dgm:cxn modelId="{2142C809-7802-4671-A570-8C5A19E308B6}" type="presOf" srcId="{8E122810-3F92-4C62-8DCC-B620209E6A08}" destId="{6807D451-D3E8-48A3-AF7E-ED156EC9F165}" srcOrd="0" destOrd="0" presId="urn:microsoft.com/office/officeart/2005/8/layout/vList5"/>
    <dgm:cxn modelId="{BC89544C-536A-4A97-A513-1AAC0BEACB33}" type="presOf" srcId="{0A31B7A5-1389-4C51-A6DD-BF4E6FE7238E}" destId="{992ABD43-5A8E-4FD0-A95F-EA85F3E8497D}" srcOrd="0" destOrd="1" presId="urn:microsoft.com/office/officeart/2005/8/layout/vList5"/>
    <dgm:cxn modelId="{B49724BB-47B4-4923-A5EA-0D69FC5B1B08}" srcId="{228EDF1C-8E15-4AE2-901A-637BC2C22324}" destId="{E91184E6-C82C-4136-AF79-BCF169C4A4D9}" srcOrd="2" destOrd="0" parTransId="{6540CFD8-DEF8-4992-AF86-531C7305B309}" sibTransId="{C3B422F7-AD23-455F-808D-33677BBB0725}"/>
    <dgm:cxn modelId="{783FFE13-B17F-46B3-B69D-948E00BEBAF3}" type="presOf" srcId="{99A0B510-721F-4655-85BA-3EF51E8A018A}" destId="{CEB717A1-546F-4CFB-B067-29BB64F7327B}" srcOrd="0" destOrd="1" presId="urn:microsoft.com/office/officeart/2005/8/layout/vList5"/>
    <dgm:cxn modelId="{6F66667B-312B-4553-82CC-3475BC526B0E}" type="presOf" srcId="{CBAF571D-E2D7-4A62-8800-2D634BB98546}" destId="{56BC025C-F2EC-43AD-86B7-C1ED468FE6A6}" srcOrd="0" destOrd="0" presId="urn:microsoft.com/office/officeart/2005/8/layout/vList5"/>
    <dgm:cxn modelId="{8EE31DD0-9D03-47A6-A68E-57B3E9B5B2CE}" type="presParOf" srcId="{DA588069-93B2-41F7-8B07-A4B00C2FBCB4}" destId="{0D85109F-B6BD-4518-BCE5-F316172CC076}" srcOrd="0" destOrd="0" presId="urn:microsoft.com/office/officeart/2005/8/layout/vList5"/>
    <dgm:cxn modelId="{C70050C5-C4D5-41B3-B624-FCA3B800432E}" type="presParOf" srcId="{0D85109F-B6BD-4518-BCE5-F316172CC076}" destId="{2C4AED51-624A-4088-8F31-1C7740B115DB}" srcOrd="0" destOrd="0" presId="urn:microsoft.com/office/officeart/2005/8/layout/vList5"/>
    <dgm:cxn modelId="{A962A803-9BBC-46F9-9613-0912CC5896DC}" type="presParOf" srcId="{0D85109F-B6BD-4518-BCE5-F316172CC076}" destId="{6807D451-D3E8-48A3-AF7E-ED156EC9F165}" srcOrd="1" destOrd="0" presId="urn:microsoft.com/office/officeart/2005/8/layout/vList5"/>
    <dgm:cxn modelId="{181229D4-4B67-4D13-AEC5-7E881A5454E8}" type="presParOf" srcId="{DA588069-93B2-41F7-8B07-A4B00C2FBCB4}" destId="{78F65CA6-10EE-4F8A-A4B1-3B05396A07A7}" srcOrd="1" destOrd="0" presId="urn:microsoft.com/office/officeart/2005/8/layout/vList5"/>
    <dgm:cxn modelId="{74840A3F-6658-4274-98DC-8E0C43EED59C}" type="presParOf" srcId="{DA588069-93B2-41F7-8B07-A4B00C2FBCB4}" destId="{3CD44FDD-3164-40D0-92AA-6C890FFAFB48}" srcOrd="2" destOrd="0" presId="urn:microsoft.com/office/officeart/2005/8/layout/vList5"/>
    <dgm:cxn modelId="{F5B703AF-9463-4472-B921-2E23CE6F2DF9}" type="presParOf" srcId="{3CD44FDD-3164-40D0-92AA-6C890FFAFB48}" destId="{56BC025C-F2EC-43AD-86B7-C1ED468FE6A6}" srcOrd="0" destOrd="0" presId="urn:microsoft.com/office/officeart/2005/8/layout/vList5"/>
    <dgm:cxn modelId="{4CF25DFC-C495-4D37-B3E0-2577BB37EAEE}" type="presParOf" srcId="{3CD44FDD-3164-40D0-92AA-6C890FFAFB48}" destId="{992ABD43-5A8E-4FD0-A95F-EA85F3E8497D}" srcOrd="1" destOrd="0" presId="urn:microsoft.com/office/officeart/2005/8/layout/vList5"/>
    <dgm:cxn modelId="{1590C67E-0E9A-45B3-BE03-8573F4A68BD4}" type="presParOf" srcId="{DA588069-93B2-41F7-8B07-A4B00C2FBCB4}" destId="{7408AB01-F01C-4E5A-BFCB-AB9D0BB3971E}" srcOrd="3" destOrd="0" presId="urn:microsoft.com/office/officeart/2005/8/layout/vList5"/>
    <dgm:cxn modelId="{CCFAF886-4BF3-4D97-B775-5B682E6C510D}" type="presParOf" srcId="{DA588069-93B2-41F7-8B07-A4B00C2FBCB4}" destId="{01F65330-D939-47EF-8B62-86AF9D9418B0}" srcOrd="4" destOrd="0" presId="urn:microsoft.com/office/officeart/2005/8/layout/vList5"/>
    <dgm:cxn modelId="{65254DDE-2217-4414-8909-44CD829C8DE1}" type="presParOf" srcId="{01F65330-D939-47EF-8B62-86AF9D9418B0}" destId="{81C93960-C4D6-4A58-A4F6-2FC47B0D2A62}" srcOrd="0" destOrd="0" presId="urn:microsoft.com/office/officeart/2005/8/layout/vList5"/>
    <dgm:cxn modelId="{C4BB8D72-A29A-4F86-B9E7-BBD89AEA687B}" type="presParOf" srcId="{01F65330-D939-47EF-8B62-86AF9D9418B0}" destId="{CEB717A1-546F-4CFB-B067-29BB64F7327B}" srcOrd="1"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DBFA9F5-BEF3-46E1-B551-1427357C1C34}" type="doc">
      <dgm:prSet loTypeId="urn:microsoft.com/office/officeart/2005/8/layout/lProcess1" loCatId="process" qsTypeId="urn:microsoft.com/office/officeart/2005/8/quickstyle/simple1" qsCatId="simple" csTypeId="urn:microsoft.com/office/officeart/2005/8/colors/accent1_2" csCatId="accent1" phldr="1"/>
      <dgm:spPr/>
      <dgm:t>
        <a:bodyPr/>
        <a:lstStyle/>
        <a:p>
          <a:endParaRPr lang="en-US"/>
        </a:p>
      </dgm:t>
    </dgm:pt>
    <dgm:pt modelId="{7954F8D6-B948-4978-84E1-F05EE4B8D160}">
      <dgm:prSet phldrT="[Text]"/>
      <dgm:spPr/>
      <dgm:t>
        <a:bodyPr/>
        <a:lstStyle/>
        <a:p>
          <a:r>
            <a:rPr lang="en-US" b="1" dirty="0"/>
            <a:t>The Pros</a:t>
          </a:r>
        </a:p>
      </dgm:t>
    </dgm:pt>
    <dgm:pt modelId="{771773E1-24B4-40D8-A7D1-A1742AED734A}" type="parTrans" cxnId="{65A5EE20-D3C5-4FDC-9AFB-96F077199328}">
      <dgm:prSet/>
      <dgm:spPr/>
      <dgm:t>
        <a:bodyPr/>
        <a:lstStyle/>
        <a:p>
          <a:endParaRPr lang="en-US"/>
        </a:p>
      </dgm:t>
    </dgm:pt>
    <dgm:pt modelId="{9CB9B281-2630-4C03-A634-FE6CA1C765CD}" type="sibTrans" cxnId="{65A5EE20-D3C5-4FDC-9AFB-96F077199328}">
      <dgm:prSet/>
      <dgm:spPr/>
      <dgm:t>
        <a:bodyPr/>
        <a:lstStyle/>
        <a:p>
          <a:endParaRPr lang="en-US"/>
        </a:p>
      </dgm:t>
    </dgm:pt>
    <dgm:pt modelId="{9AEBF47B-38F5-4ECB-B900-8C1F60C77EEA}">
      <dgm:prSet phldrT="[Text]"/>
      <dgm:spPr/>
      <dgm:t>
        <a:bodyPr/>
        <a:lstStyle/>
        <a:p>
          <a:r>
            <a:rPr lang="en-US" dirty="0"/>
            <a:t>Thriving culture</a:t>
          </a:r>
        </a:p>
      </dgm:t>
    </dgm:pt>
    <dgm:pt modelId="{4BD8827D-2C8B-4FC5-967E-6D2BA439F7A0}" type="parTrans" cxnId="{A9071429-1BE6-40C4-B723-150BFC833FCC}">
      <dgm:prSet/>
      <dgm:spPr/>
      <dgm:t>
        <a:bodyPr/>
        <a:lstStyle/>
        <a:p>
          <a:endParaRPr lang="en-US"/>
        </a:p>
      </dgm:t>
    </dgm:pt>
    <dgm:pt modelId="{91BEDDA1-196F-45A2-B1A8-A48BFC6B9201}" type="sibTrans" cxnId="{A9071429-1BE6-40C4-B723-150BFC833FCC}">
      <dgm:prSet/>
      <dgm:spPr/>
      <dgm:t>
        <a:bodyPr/>
        <a:lstStyle/>
        <a:p>
          <a:endParaRPr lang="en-US"/>
        </a:p>
      </dgm:t>
    </dgm:pt>
    <dgm:pt modelId="{E5E7BF11-98BC-4D6E-BD77-14F8DEED1938}">
      <dgm:prSet phldrT="[Text]"/>
      <dgm:spPr/>
      <dgm:t>
        <a:bodyPr/>
        <a:lstStyle/>
        <a:p>
          <a:r>
            <a:rPr lang="en-US" dirty="0"/>
            <a:t>Inclusion</a:t>
          </a:r>
        </a:p>
      </dgm:t>
    </dgm:pt>
    <dgm:pt modelId="{CCD44387-9EAB-4358-8457-DCD8C5455F87}" type="parTrans" cxnId="{D9E7D686-417F-4AF0-99FB-84AB142BCBEC}">
      <dgm:prSet/>
      <dgm:spPr/>
      <dgm:t>
        <a:bodyPr/>
        <a:lstStyle/>
        <a:p>
          <a:endParaRPr lang="en-US"/>
        </a:p>
      </dgm:t>
    </dgm:pt>
    <dgm:pt modelId="{B0311A72-21C3-4C65-90E1-C45BBD2B69F3}" type="sibTrans" cxnId="{D9E7D686-417F-4AF0-99FB-84AB142BCBEC}">
      <dgm:prSet/>
      <dgm:spPr/>
      <dgm:t>
        <a:bodyPr/>
        <a:lstStyle/>
        <a:p>
          <a:endParaRPr lang="en-US"/>
        </a:p>
      </dgm:t>
    </dgm:pt>
    <dgm:pt modelId="{A30E1E82-125B-4FDF-B25A-FACCB32FDADB}">
      <dgm:prSet phldrT="[Text]"/>
      <dgm:spPr/>
      <dgm:t>
        <a:bodyPr/>
        <a:lstStyle/>
        <a:p>
          <a:r>
            <a:rPr lang="en-US" b="1" dirty="0"/>
            <a:t>The Cons</a:t>
          </a:r>
        </a:p>
      </dgm:t>
    </dgm:pt>
    <dgm:pt modelId="{736A1260-5FCC-4675-802A-8169873BFE1E}" type="parTrans" cxnId="{3D11D796-62C1-4443-B991-CAFEBFE1AD5F}">
      <dgm:prSet/>
      <dgm:spPr/>
      <dgm:t>
        <a:bodyPr/>
        <a:lstStyle/>
        <a:p>
          <a:endParaRPr lang="en-US"/>
        </a:p>
      </dgm:t>
    </dgm:pt>
    <dgm:pt modelId="{4E737667-F628-41D5-B283-F6FC9385481D}" type="sibTrans" cxnId="{3D11D796-62C1-4443-B991-CAFEBFE1AD5F}">
      <dgm:prSet/>
      <dgm:spPr/>
      <dgm:t>
        <a:bodyPr/>
        <a:lstStyle/>
        <a:p>
          <a:endParaRPr lang="en-US"/>
        </a:p>
      </dgm:t>
    </dgm:pt>
    <dgm:pt modelId="{2A505E1B-BCA0-49E9-A132-B040FFC5114B}">
      <dgm:prSet phldrT="[Text]"/>
      <dgm:spPr/>
      <dgm:t>
        <a:bodyPr/>
        <a:lstStyle/>
        <a:p>
          <a:r>
            <a:rPr lang="en-US" dirty="0"/>
            <a:t>Discrimination</a:t>
          </a:r>
        </a:p>
      </dgm:t>
    </dgm:pt>
    <dgm:pt modelId="{CC0575A7-F18B-4867-B563-043B1ED0D504}" type="parTrans" cxnId="{39F4BE0E-ACBD-42BB-9964-5F36DA02F47F}">
      <dgm:prSet/>
      <dgm:spPr/>
      <dgm:t>
        <a:bodyPr/>
        <a:lstStyle/>
        <a:p>
          <a:endParaRPr lang="en-US"/>
        </a:p>
      </dgm:t>
    </dgm:pt>
    <dgm:pt modelId="{C88E564D-47EC-4D0E-959A-C7E830D3436A}" type="sibTrans" cxnId="{39F4BE0E-ACBD-42BB-9964-5F36DA02F47F}">
      <dgm:prSet/>
      <dgm:spPr/>
      <dgm:t>
        <a:bodyPr/>
        <a:lstStyle/>
        <a:p>
          <a:endParaRPr lang="en-US"/>
        </a:p>
      </dgm:t>
    </dgm:pt>
    <dgm:pt modelId="{B66913D2-0F34-496B-97C2-0D4BA24FA4A9}">
      <dgm:prSet phldrT="[Text]"/>
      <dgm:spPr/>
      <dgm:t>
        <a:bodyPr/>
        <a:lstStyle/>
        <a:p>
          <a:r>
            <a:rPr lang="en-US" dirty="0"/>
            <a:t>Attract diversity</a:t>
          </a:r>
        </a:p>
      </dgm:t>
    </dgm:pt>
    <dgm:pt modelId="{28418A9B-5736-4B87-9C37-EC72F4BFC889}" type="parTrans" cxnId="{47B0BD1A-003C-46B8-8FD6-24FA0503970B}">
      <dgm:prSet/>
      <dgm:spPr/>
      <dgm:t>
        <a:bodyPr/>
        <a:lstStyle/>
        <a:p>
          <a:endParaRPr lang="en-US"/>
        </a:p>
      </dgm:t>
    </dgm:pt>
    <dgm:pt modelId="{0FAA665A-7A1D-484A-8E06-96F0B1945D6A}" type="sibTrans" cxnId="{47B0BD1A-003C-46B8-8FD6-24FA0503970B}">
      <dgm:prSet/>
      <dgm:spPr/>
      <dgm:t>
        <a:bodyPr/>
        <a:lstStyle/>
        <a:p>
          <a:endParaRPr lang="en-US"/>
        </a:p>
      </dgm:t>
    </dgm:pt>
    <dgm:pt modelId="{59BF581F-EC04-40FB-A7A3-42E6DA05728E}">
      <dgm:prSet phldrT="[Text]"/>
      <dgm:spPr/>
      <dgm:t>
        <a:bodyPr/>
        <a:lstStyle/>
        <a:p>
          <a:r>
            <a:rPr lang="en-US" dirty="0"/>
            <a:t>Increased collaboration</a:t>
          </a:r>
        </a:p>
      </dgm:t>
    </dgm:pt>
    <dgm:pt modelId="{33724FF3-8992-4A6D-8EA4-F3F1EDE77D1D}" type="parTrans" cxnId="{12A53802-1F18-491A-A19F-0FCBDF3E75BB}">
      <dgm:prSet/>
      <dgm:spPr/>
      <dgm:t>
        <a:bodyPr/>
        <a:lstStyle/>
        <a:p>
          <a:endParaRPr lang="en-US"/>
        </a:p>
      </dgm:t>
    </dgm:pt>
    <dgm:pt modelId="{13BF8A52-4DEF-4763-87FC-D162C0CA08B9}" type="sibTrans" cxnId="{12A53802-1F18-491A-A19F-0FCBDF3E75BB}">
      <dgm:prSet/>
      <dgm:spPr/>
      <dgm:t>
        <a:bodyPr/>
        <a:lstStyle/>
        <a:p>
          <a:endParaRPr lang="en-US"/>
        </a:p>
      </dgm:t>
    </dgm:pt>
    <dgm:pt modelId="{D6F63036-4BA7-4F3F-A20B-DEC7720BCA41}">
      <dgm:prSet phldrT="[Text]"/>
      <dgm:spPr/>
      <dgm:t>
        <a:bodyPr/>
        <a:lstStyle/>
        <a:p>
          <a:r>
            <a:rPr lang="en-US" dirty="0"/>
            <a:t>Greater innovation</a:t>
          </a:r>
        </a:p>
      </dgm:t>
    </dgm:pt>
    <dgm:pt modelId="{A4612369-6C52-435D-8E62-CC3E6FF3DABE}" type="parTrans" cxnId="{699A47A4-17DC-48E6-BDE7-DD0FCB81F283}">
      <dgm:prSet/>
      <dgm:spPr/>
      <dgm:t>
        <a:bodyPr/>
        <a:lstStyle/>
        <a:p>
          <a:endParaRPr lang="en-US"/>
        </a:p>
      </dgm:t>
    </dgm:pt>
    <dgm:pt modelId="{59BFD01F-061C-4263-BA5F-DCA592BD0A64}" type="sibTrans" cxnId="{699A47A4-17DC-48E6-BDE7-DD0FCB81F283}">
      <dgm:prSet/>
      <dgm:spPr/>
      <dgm:t>
        <a:bodyPr/>
        <a:lstStyle/>
        <a:p>
          <a:endParaRPr lang="en-US"/>
        </a:p>
      </dgm:t>
    </dgm:pt>
    <dgm:pt modelId="{DC2ADE3F-8BDD-4FE3-933E-799C542D849F}">
      <dgm:prSet phldrT="[Text]"/>
      <dgm:spPr/>
      <dgm:t>
        <a:bodyPr/>
        <a:lstStyle/>
        <a:p>
          <a:r>
            <a:rPr lang="en-US" dirty="0"/>
            <a:t>Decreased retention</a:t>
          </a:r>
        </a:p>
      </dgm:t>
    </dgm:pt>
    <dgm:pt modelId="{C733290B-C11A-42E1-9084-B08E26E17D0E}" type="parTrans" cxnId="{AF7DB6E6-236D-4B8B-85A0-002E937348D4}">
      <dgm:prSet/>
      <dgm:spPr/>
      <dgm:t>
        <a:bodyPr/>
        <a:lstStyle/>
        <a:p>
          <a:endParaRPr lang="en-US"/>
        </a:p>
      </dgm:t>
    </dgm:pt>
    <dgm:pt modelId="{9C667DFE-52B9-4F39-BB9B-D93D219BD36B}" type="sibTrans" cxnId="{AF7DB6E6-236D-4B8B-85A0-002E937348D4}">
      <dgm:prSet/>
      <dgm:spPr/>
      <dgm:t>
        <a:bodyPr/>
        <a:lstStyle/>
        <a:p>
          <a:endParaRPr lang="en-US"/>
        </a:p>
      </dgm:t>
    </dgm:pt>
    <dgm:pt modelId="{0072190B-EB15-454A-B6BE-AB1AE04FFC61}">
      <dgm:prSet phldrT="[Text]"/>
      <dgm:spPr/>
      <dgm:t>
        <a:bodyPr/>
        <a:lstStyle/>
        <a:p>
          <a:r>
            <a:rPr lang="en-US" dirty="0"/>
            <a:t>Conflict</a:t>
          </a:r>
        </a:p>
      </dgm:t>
    </dgm:pt>
    <dgm:pt modelId="{6A41C260-1A5D-4274-A878-40763228A4A1}" type="parTrans" cxnId="{FCE688D4-F8ED-4DE8-9EEC-21F03F391298}">
      <dgm:prSet/>
      <dgm:spPr/>
      <dgm:t>
        <a:bodyPr/>
        <a:lstStyle/>
        <a:p>
          <a:endParaRPr lang="en-US"/>
        </a:p>
      </dgm:t>
    </dgm:pt>
    <dgm:pt modelId="{907B44CF-9376-4C6E-943D-60B6CA6D41C5}" type="sibTrans" cxnId="{FCE688D4-F8ED-4DE8-9EEC-21F03F391298}">
      <dgm:prSet/>
      <dgm:spPr/>
      <dgm:t>
        <a:bodyPr/>
        <a:lstStyle/>
        <a:p>
          <a:endParaRPr lang="en-US"/>
        </a:p>
      </dgm:t>
    </dgm:pt>
    <dgm:pt modelId="{3B985BCB-01AB-4C4A-919C-007C1ACA694A}">
      <dgm:prSet phldrT="[Text]"/>
      <dgm:spPr/>
      <dgm:t>
        <a:bodyPr/>
        <a:lstStyle/>
        <a:p>
          <a:r>
            <a:rPr lang="en-US" dirty="0"/>
            <a:t>Increased stress</a:t>
          </a:r>
        </a:p>
      </dgm:t>
    </dgm:pt>
    <dgm:pt modelId="{DDE785C2-3D56-4744-A692-33DC0D3F5F7D}" type="parTrans" cxnId="{F8DF95F1-FA72-4BED-A4D9-7FE681E55BD2}">
      <dgm:prSet/>
      <dgm:spPr/>
      <dgm:t>
        <a:bodyPr/>
        <a:lstStyle/>
        <a:p>
          <a:endParaRPr lang="en-US"/>
        </a:p>
      </dgm:t>
    </dgm:pt>
    <dgm:pt modelId="{E81E27A2-6BFA-4694-AE16-94CD66E2DED5}" type="sibTrans" cxnId="{F8DF95F1-FA72-4BED-A4D9-7FE681E55BD2}">
      <dgm:prSet/>
      <dgm:spPr/>
      <dgm:t>
        <a:bodyPr/>
        <a:lstStyle/>
        <a:p>
          <a:endParaRPr lang="en-US"/>
        </a:p>
      </dgm:t>
    </dgm:pt>
    <dgm:pt modelId="{D126DD71-A157-4E0B-815E-DB4FA32E3677}">
      <dgm:prSet phldrT="[Text]"/>
      <dgm:spPr/>
      <dgm:t>
        <a:bodyPr/>
        <a:lstStyle/>
        <a:p>
          <a:r>
            <a:rPr lang="en-US"/>
            <a:t>Decreased </a:t>
          </a:r>
          <a:r>
            <a:rPr lang="en-US" dirty="0"/>
            <a:t>productivity</a:t>
          </a:r>
        </a:p>
      </dgm:t>
    </dgm:pt>
    <dgm:pt modelId="{553731DA-1027-48D9-9082-D437A4EE531B}" type="parTrans" cxnId="{DEA60B84-0B34-42BD-8155-EC0EE3D4A2D1}">
      <dgm:prSet/>
      <dgm:spPr/>
      <dgm:t>
        <a:bodyPr/>
        <a:lstStyle/>
        <a:p>
          <a:endParaRPr lang="en-US"/>
        </a:p>
      </dgm:t>
    </dgm:pt>
    <dgm:pt modelId="{B3BA0A69-B994-4D79-979F-E65F0C711D92}" type="sibTrans" cxnId="{DEA60B84-0B34-42BD-8155-EC0EE3D4A2D1}">
      <dgm:prSet/>
      <dgm:spPr/>
      <dgm:t>
        <a:bodyPr/>
        <a:lstStyle/>
        <a:p>
          <a:endParaRPr lang="en-US"/>
        </a:p>
      </dgm:t>
    </dgm:pt>
    <dgm:pt modelId="{D041C645-8CEF-4839-9235-444F60C90CDD}" type="pres">
      <dgm:prSet presAssocID="{2DBFA9F5-BEF3-46E1-B551-1427357C1C34}" presName="Name0" presStyleCnt="0">
        <dgm:presLayoutVars>
          <dgm:dir/>
          <dgm:animLvl val="lvl"/>
          <dgm:resizeHandles val="exact"/>
        </dgm:presLayoutVars>
      </dgm:prSet>
      <dgm:spPr/>
      <dgm:t>
        <a:bodyPr/>
        <a:lstStyle/>
        <a:p>
          <a:endParaRPr lang="en-US"/>
        </a:p>
      </dgm:t>
    </dgm:pt>
    <dgm:pt modelId="{536FC742-9647-4F40-8852-12F051060CB9}" type="pres">
      <dgm:prSet presAssocID="{7954F8D6-B948-4978-84E1-F05EE4B8D160}" presName="vertFlow" presStyleCnt="0"/>
      <dgm:spPr/>
    </dgm:pt>
    <dgm:pt modelId="{2DB24C3F-0B15-43D5-BBD9-2CBA50636A71}" type="pres">
      <dgm:prSet presAssocID="{7954F8D6-B948-4978-84E1-F05EE4B8D160}" presName="header" presStyleLbl="node1" presStyleIdx="0" presStyleCnt="2"/>
      <dgm:spPr/>
      <dgm:t>
        <a:bodyPr/>
        <a:lstStyle/>
        <a:p>
          <a:endParaRPr lang="en-US"/>
        </a:p>
      </dgm:t>
    </dgm:pt>
    <dgm:pt modelId="{734F8D34-169D-42D5-A9A2-52CC9BF9894B}" type="pres">
      <dgm:prSet presAssocID="{4BD8827D-2C8B-4FC5-967E-6D2BA439F7A0}" presName="parTrans" presStyleLbl="sibTrans2D1" presStyleIdx="0" presStyleCnt="10"/>
      <dgm:spPr/>
      <dgm:t>
        <a:bodyPr/>
        <a:lstStyle/>
        <a:p>
          <a:endParaRPr lang="en-US"/>
        </a:p>
      </dgm:t>
    </dgm:pt>
    <dgm:pt modelId="{FCCEC399-D816-4BBA-BF2C-68AE520A3246}" type="pres">
      <dgm:prSet presAssocID="{9AEBF47B-38F5-4ECB-B900-8C1F60C77EEA}" presName="child" presStyleLbl="alignAccFollowNode1" presStyleIdx="0" presStyleCnt="10">
        <dgm:presLayoutVars>
          <dgm:chMax val="0"/>
          <dgm:bulletEnabled val="1"/>
        </dgm:presLayoutVars>
      </dgm:prSet>
      <dgm:spPr/>
      <dgm:t>
        <a:bodyPr/>
        <a:lstStyle/>
        <a:p>
          <a:endParaRPr lang="en-US"/>
        </a:p>
      </dgm:t>
    </dgm:pt>
    <dgm:pt modelId="{A2CBD2EE-71C6-41EB-9AF8-E6A929573787}" type="pres">
      <dgm:prSet presAssocID="{91BEDDA1-196F-45A2-B1A8-A48BFC6B9201}" presName="sibTrans" presStyleLbl="sibTrans2D1" presStyleIdx="1" presStyleCnt="10"/>
      <dgm:spPr/>
      <dgm:t>
        <a:bodyPr/>
        <a:lstStyle/>
        <a:p>
          <a:endParaRPr lang="en-US"/>
        </a:p>
      </dgm:t>
    </dgm:pt>
    <dgm:pt modelId="{B3619ADA-DECF-41CB-A38F-64184EAE4B41}" type="pres">
      <dgm:prSet presAssocID="{E5E7BF11-98BC-4D6E-BD77-14F8DEED1938}" presName="child" presStyleLbl="alignAccFollowNode1" presStyleIdx="1" presStyleCnt="10">
        <dgm:presLayoutVars>
          <dgm:chMax val="0"/>
          <dgm:bulletEnabled val="1"/>
        </dgm:presLayoutVars>
      </dgm:prSet>
      <dgm:spPr/>
      <dgm:t>
        <a:bodyPr/>
        <a:lstStyle/>
        <a:p>
          <a:endParaRPr lang="en-US"/>
        </a:p>
      </dgm:t>
    </dgm:pt>
    <dgm:pt modelId="{6E06307C-3100-4A76-A46F-9BE7942992E1}" type="pres">
      <dgm:prSet presAssocID="{B0311A72-21C3-4C65-90E1-C45BBD2B69F3}" presName="sibTrans" presStyleLbl="sibTrans2D1" presStyleIdx="2" presStyleCnt="10"/>
      <dgm:spPr/>
      <dgm:t>
        <a:bodyPr/>
        <a:lstStyle/>
        <a:p>
          <a:endParaRPr lang="en-US"/>
        </a:p>
      </dgm:t>
    </dgm:pt>
    <dgm:pt modelId="{27D1A0FD-7ED5-44EB-8BB8-E11916CD8145}" type="pres">
      <dgm:prSet presAssocID="{59BF581F-EC04-40FB-A7A3-42E6DA05728E}" presName="child" presStyleLbl="alignAccFollowNode1" presStyleIdx="2" presStyleCnt="10">
        <dgm:presLayoutVars>
          <dgm:chMax val="0"/>
          <dgm:bulletEnabled val="1"/>
        </dgm:presLayoutVars>
      </dgm:prSet>
      <dgm:spPr/>
      <dgm:t>
        <a:bodyPr/>
        <a:lstStyle/>
        <a:p>
          <a:endParaRPr lang="en-US"/>
        </a:p>
      </dgm:t>
    </dgm:pt>
    <dgm:pt modelId="{D714069A-1757-4CB1-9FAD-3C82A193419E}" type="pres">
      <dgm:prSet presAssocID="{13BF8A52-4DEF-4763-87FC-D162C0CA08B9}" presName="sibTrans" presStyleLbl="sibTrans2D1" presStyleIdx="3" presStyleCnt="10"/>
      <dgm:spPr/>
      <dgm:t>
        <a:bodyPr/>
        <a:lstStyle/>
        <a:p>
          <a:endParaRPr lang="en-US"/>
        </a:p>
      </dgm:t>
    </dgm:pt>
    <dgm:pt modelId="{4D733EAE-9CCE-4948-97B0-C914696AD4B8}" type="pres">
      <dgm:prSet presAssocID="{D6F63036-4BA7-4F3F-A20B-DEC7720BCA41}" presName="child" presStyleLbl="alignAccFollowNode1" presStyleIdx="3" presStyleCnt="10">
        <dgm:presLayoutVars>
          <dgm:chMax val="0"/>
          <dgm:bulletEnabled val="1"/>
        </dgm:presLayoutVars>
      </dgm:prSet>
      <dgm:spPr/>
      <dgm:t>
        <a:bodyPr/>
        <a:lstStyle/>
        <a:p>
          <a:endParaRPr lang="en-US"/>
        </a:p>
      </dgm:t>
    </dgm:pt>
    <dgm:pt modelId="{CEDC3140-EF17-4BE8-BA56-2A9D011BC22A}" type="pres">
      <dgm:prSet presAssocID="{59BFD01F-061C-4263-BA5F-DCA592BD0A64}" presName="sibTrans" presStyleLbl="sibTrans2D1" presStyleIdx="4" presStyleCnt="10"/>
      <dgm:spPr/>
      <dgm:t>
        <a:bodyPr/>
        <a:lstStyle/>
        <a:p>
          <a:endParaRPr lang="en-US"/>
        </a:p>
      </dgm:t>
    </dgm:pt>
    <dgm:pt modelId="{FFCEADBE-E271-4EB4-AAD4-8ACC5F8C0245}" type="pres">
      <dgm:prSet presAssocID="{B66913D2-0F34-496B-97C2-0D4BA24FA4A9}" presName="child" presStyleLbl="alignAccFollowNode1" presStyleIdx="4" presStyleCnt="10">
        <dgm:presLayoutVars>
          <dgm:chMax val="0"/>
          <dgm:bulletEnabled val="1"/>
        </dgm:presLayoutVars>
      </dgm:prSet>
      <dgm:spPr/>
      <dgm:t>
        <a:bodyPr/>
        <a:lstStyle/>
        <a:p>
          <a:endParaRPr lang="en-US"/>
        </a:p>
      </dgm:t>
    </dgm:pt>
    <dgm:pt modelId="{BE908BA5-8E0D-4C75-9796-F42BEA6101BE}" type="pres">
      <dgm:prSet presAssocID="{7954F8D6-B948-4978-84E1-F05EE4B8D160}" presName="hSp" presStyleCnt="0"/>
      <dgm:spPr/>
    </dgm:pt>
    <dgm:pt modelId="{1096CD85-1828-4692-86EC-5B6438444333}" type="pres">
      <dgm:prSet presAssocID="{A30E1E82-125B-4FDF-B25A-FACCB32FDADB}" presName="vertFlow" presStyleCnt="0"/>
      <dgm:spPr/>
    </dgm:pt>
    <dgm:pt modelId="{2115A11C-8243-4ECB-AAEA-88DCC3091B0E}" type="pres">
      <dgm:prSet presAssocID="{A30E1E82-125B-4FDF-B25A-FACCB32FDADB}" presName="header" presStyleLbl="node1" presStyleIdx="1" presStyleCnt="2"/>
      <dgm:spPr/>
      <dgm:t>
        <a:bodyPr/>
        <a:lstStyle/>
        <a:p>
          <a:endParaRPr lang="en-US"/>
        </a:p>
      </dgm:t>
    </dgm:pt>
    <dgm:pt modelId="{A881F668-654F-4A14-A663-CEC3ADC8A7C5}" type="pres">
      <dgm:prSet presAssocID="{CC0575A7-F18B-4867-B563-043B1ED0D504}" presName="parTrans" presStyleLbl="sibTrans2D1" presStyleIdx="5" presStyleCnt="10"/>
      <dgm:spPr/>
      <dgm:t>
        <a:bodyPr/>
        <a:lstStyle/>
        <a:p>
          <a:endParaRPr lang="en-US"/>
        </a:p>
      </dgm:t>
    </dgm:pt>
    <dgm:pt modelId="{542A9C99-C641-4256-A19D-E69FC86D5F14}" type="pres">
      <dgm:prSet presAssocID="{2A505E1B-BCA0-49E9-A132-B040FFC5114B}" presName="child" presStyleLbl="alignAccFollowNode1" presStyleIdx="5" presStyleCnt="10">
        <dgm:presLayoutVars>
          <dgm:chMax val="0"/>
          <dgm:bulletEnabled val="1"/>
        </dgm:presLayoutVars>
      </dgm:prSet>
      <dgm:spPr/>
      <dgm:t>
        <a:bodyPr/>
        <a:lstStyle/>
        <a:p>
          <a:endParaRPr lang="en-US"/>
        </a:p>
      </dgm:t>
    </dgm:pt>
    <dgm:pt modelId="{64BC0654-37E9-47A3-8063-749680DE4490}" type="pres">
      <dgm:prSet presAssocID="{C88E564D-47EC-4D0E-959A-C7E830D3436A}" presName="sibTrans" presStyleLbl="sibTrans2D1" presStyleIdx="6" presStyleCnt="10"/>
      <dgm:spPr/>
      <dgm:t>
        <a:bodyPr/>
        <a:lstStyle/>
        <a:p>
          <a:endParaRPr lang="en-US"/>
        </a:p>
      </dgm:t>
    </dgm:pt>
    <dgm:pt modelId="{B6E74B63-82C0-44FB-A9DC-C97D37BB6B37}" type="pres">
      <dgm:prSet presAssocID="{0072190B-EB15-454A-B6BE-AB1AE04FFC61}" presName="child" presStyleLbl="alignAccFollowNode1" presStyleIdx="6" presStyleCnt="10">
        <dgm:presLayoutVars>
          <dgm:chMax val="0"/>
          <dgm:bulletEnabled val="1"/>
        </dgm:presLayoutVars>
      </dgm:prSet>
      <dgm:spPr/>
      <dgm:t>
        <a:bodyPr/>
        <a:lstStyle/>
        <a:p>
          <a:endParaRPr lang="en-US"/>
        </a:p>
      </dgm:t>
    </dgm:pt>
    <dgm:pt modelId="{28B32CA2-FBD7-49E0-A2EF-C4A042688D7D}" type="pres">
      <dgm:prSet presAssocID="{907B44CF-9376-4C6E-943D-60B6CA6D41C5}" presName="sibTrans" presStyleLbl="sibTrans2D1" presStyleIdx="7" presStyleCnt="10"/>
      <dgm:spPr/>
      <dgm:t>
        <a:bodyPr/>
        <a:lstStyle/>
        <a:p>
          <a:endParaRPr lang="en-US"/>
        </a:p>
      </dgm:t>
    </dgm:pt>
    <dgm:pt modelId="{7DA88E9D-3169-4BC4-A1AF-F4D1F620BF9C}" type="pres">
      <dgm:prSet presAssocID="{3B985BCB-01AB-4C4A-919C-007C1ACA694A}" presName="child" presStyleLbl="alignAccFollowNode1" presStyleIdx="7" presStyleCnt="10">
        <dgm:presLayoutVars>
          <dgm:chMax val="0"/>
          <dgm:bulletEnabled val="1"/>
        </dgm:presLayoutVars>
      </dgm:prSet>
      <dgm:spPr/>
      <dgm:t>
        <a:bodyPr/>
        <a:lstStyle/>
        <a:p>
          <a:endParaRPr lang="en-US"/>
        </a:p>
      </dgm:t>
    </dgm:pt>
    <dgm:pt modelId="{70A95861-64A1-4859-9DE7-EAF3C2E5ABAA}" type="pres">
      <dgm:prSet presAssocID="{E81E27A2-6BFA-4694-AE16-94CD66E2DED5}" presName="sibTrans" presStyleLbl="sibTrans2D1" presStyleIdx="8" presStyleCnt="10"/>
      <dgm:spPr/>
      <dgm:t>
        <a:bodyPr/>
        <a:lstStyle/>
        <a:p>
          <a:endParaRPr lang="en-US"/>
        </a:p>
      </dgm:t>
    </dgm:pt>
    <dgm:pt modelId="{AD22534C-B58F-4246-9A23-05DB220F4B17}" type="pres">
      <dgm:prSet presAssocID="{D126DD71-A157-4E0B-815E-DB4FA32E3677}" presName="child" presStyleLbl="alignAccFollowNode1" presStyleIdx="8" presStyleCnt="10">
        <dgm:presLayoutVars>
          <dgm:chMax val="0"/>
          <dgm:bulletEnabled val="1"/>
        </dgm:presLayoutVars>
      </dgm:prSet>
      <dgm:spPr/>
      <dgm:t>
        <a:bodyPr/>
        <a:lstStyle/>
        <a:p>
          <a:endParaRPr lang="en-US"/>
        </a:p>
      </dgm:t>
    </dgm:pt>
    <dgm:pt modelId="{1E594C2D-AA22-4776-8C19-9CF9A7C8FBE7}" type="pres">
      <dgm:prSet presAssocID="{B3BA0A69-B994-4D79-979F-E65F0C711D92}" presName="sibTrans" presStyleLbl="sibTrans2D1" presStyleIdx="9" presStyleCnt="10"/>
      <dgm:spPr/>
      <dgm:t>
        <a:bodyPr/>
        <a:lstStyle/>
        <a:p>
          <a:endParaRPr lang="en-US"/>
        </a:p>
      </dgm:t>
    </dgm:pt>
    <dgm:pt modelId="{2920DFC5-5B64-402C-B127-40259FF2D2FC}" type="pres">
      <dgm:prSet presAssocID="{DC2ADE3F-8BDD-4FE3-933E-799C542D849F}" presName="child" presStyleLbl="alignAccFollowNode1" presStyleIdx="9" presStyleCnt="10">
        <dgm:presLayoutVars>
          <dgm:chMax val="0"/>
          <dgm:bulletEnabled val="1"/>
        </dgm:presLayoutVars>
      </dgm:prSet>
      <dgm:spPr/>
      <dgm:t>
        <a:bodyPr/>
        <a:lstStyle/>
        <a:p>
          <a:endParaRPr lang="en-US"/>
        </a:p>
      </dgm:t>
    </dgm:pt>
  </dgm:ptLst>
  <dgm:cxnLst>
    <dgm:cxn modelId="{4807F7BB-9FB8-4473-941B-9B4BCC85BAAD}" type="presOf" srcId="{CC0575A7-F18B-4867-B563-043B1ED0D504}" destId="{A881F668-654F-4A14-A663-CEC3ADC8A7C5}" srcOrd="0" destOrd="0" presId="urn:microsoft.com/office/officeart/2005/8/layout/lProcess1"/>
    <dgm:cxn modelId="{6E8D320C-8BD3-4014-B80E-880C7E06C3A5}" type="presOf" srcId="{3B985BCB-01AB-4C4A-919C-007C1ACA694A}" destId="{7DA88E9D-3169-4BC4-A1AF-F4D1F620BF9C}" srcOrd="0" destOrd="0" presId="urn:microsoft.com/office/officeart/2005/8/layout/lProcess1"/>
    <dgm:cxn modelId="{1573CAD1-476B-49D8-ADBB-E3A5A6398980}" type="presOf" srcId="{59BFD01F-061C-4263-BA5F-DCA592BD0A64}" destId="{CEDC3140-EF17-4BE8-BA56-2A9D011BC22A}" srcOrd="0" destOrd="0" presId="urn:microsoft.com/office/officeart/2005/8/layout/lProcess1"/>
    <dgm:cxn modelId="{ED3D61EC-D723-4DD8-A10A-FD17287C365F}" type="presOf" srcId="{E5E7BF11-98BC-4D6E-BD77-14F8DEED1938}" destId="{B3619ADA-DECF-41CB-A38F-64184EAE4B41}" srcOrd="0" destOrd="0" presId="urn:microsoft.com/office/officeart/2005/8/layout/lProcess1"/>
    <dgm:cxn modelId="{4325FE99-97B4-45BD-BACA-5645C0C9C8F4}" type="presOf" srcId="{7954F8D6-B948-4978-84E1-F05EE4B8D160}" destId="{2DB24C3F-0B15-43D5-BBD9-2CBA50636A71}" srcOrd="0" destOrd="0" presId="urn:microsoft.com/office/officeart/2005/8/layout/lProcess1"/>
    <dgm:cxn modelId="{913FF9F9-FC3E-4A5E-8E8D-57C83EA049AB}" type="presOf" srcId="{B66913D2-0F34-496B-97C2-0D4BA24FA4A9}" destId="{FFCEADBE-E271-4EB4-AAD4-8ACC5F8C0245}" srcOrd="0" destOrd="0" presId="urn:microsoft.com/office/officeart/2005/8/layout/lProcess1"/>
    <dgm:cxn modelId="{AE850C71-9B7F-450F-A1CE-B79CDDA717BC}" type="presOf" srcId="{D126DD71-A157-4E0B-815E-DB4FA32E3677}" destId="{AD22534C-B58F-4246-9A23-05DB220F4B17}" srcOrd="0" destOrd="0" presId="urn:microsoft.com/office/officeart/2005/8/layout/lProcess1"/>
    <dgm:cxn modelId="{699A47A4-17DC-48E6-BDE7-DD0FCB81F283}" srcId="{7954F8D6-B948-4978-84E1-F05EE4B8D160}" destId="{D6F63036-4BA7-4F3F-A20B-DEC7720BCA41}" srcOrd="3" destOrd="0" parTransId="{A4612369-6C52-435D-8E62-CC3E6FF3DABE}" sibTransId="{59BFD01F-061C-4263-BA5F-DCA592BD0A64}"/>
    <dgm:cxn modelId="{12A53802-1F18-491A-A19F-0FCBDF3E75BB}" srcId="{7954F8D6-B948-4978-84E1-F05EE4B8D160}" destId="{59BF581F-EC04-40FB-A7A3-42E6DA05728E}" srcOrd="2" destOrd="0" parTransId="{33724FF3-8992-4A6D-8EA4-F3F1EDE77D1D}" sibTransId="{13BF8A52-4DEF-4763-87FC-D162C0CA08B9}"/>
    <dgm:cxn modelId="{D9E7D686-417F-4AF0-99FB-84AB142BCBEC}" srcId="{7954F8D6-B948-4978-84E1-F05EE4B8D160}" destId="{E5E7BF11-98BC-4D6E-BD77-14F8DEED1938}" srcOrd="1" destOrd="0" parTransId="{CCD44387-9EAB-4358-8457-DCD8C5455F87}" sibTransId="{B0311A72-21C3-4C65-90E1-C45BBD2B69F3}"/>
    <dgm:cxn modelId="{9196DFEB-934B-439A-A39B-C2AB8D60BC5F}" type="presOf" srcId="{D6F63036-4BA7-4F3F-A20B-DEC7720BCA41}" destId="{4D733EAE-9CCE-4948-97B0-C914696AD4B8}" srcOrd="0" destOrd="0" presId="urn:microsoft.com/office/officeart/2005/8/layout/lProcess1"/>
    <dgm:cxn modelId="{A9071429-1BE6-40C4-B723-150BFC833FCC}" srcId="{7954F8D6-B948-4978-84E1-F05EE4B8D160}" destId="{9AEBF47B-38F5-4ECB-B900-8C1F60C77EEA}" srcOrd="0" destOrd="0" parTransId="{4BD8827D-2C8B-4FC5-967E-6D2BA439F7A0}" sibTransId="{91BEDDA1-196F-45A2-B1A8-A48BFC6B9201}"/>
    <dgm:cxn modelId="{49CA8AA5-AD9B-4E35-B742-269DC4072D43}" type="presOf" srcId="{B0311A72-21C3-4C65-90E1-C45BBD2B69F3}" destId="{6E06307C-3100-4A76-A46F-9BE7942992E1}" srcOrd="0" destOrd="0" presId="urn:microsoft.com/office/officeart/2005/8/layout/lProcess1"/>
    <dgm:cxn modelId="{47B0BD1A-003C-46B8-8FD6-24FA0503970B}" srcId="{7954F8D6-B948-4978-84E1-F05EE4B8D160}" destId="{B66913D2-0F34-496B-97C2-0D4BA24FA4A9}" srcOrd="4" destOrd="0" parTransId="{28418A9B-5736-4B87-9C37-EC72F4BFC889}" sibTransId="{0FAA665A-7A1D-484A-8E06-96F0B1945D6A}"/>
    <dgm:cxn modelId="{3D11D796-62C1-4443-B991-CAFEBFE1AD5F}" srcId="{2DBFA9F5-BEF3-46E1-B551-1427357C1C34}" destId="{A30E1E82-125B-4FDF-B25A-FACCB32FDADB}" srcOrd="1" destOrd="0" parTransId="{736A1260-5FCC-4675-802A-8169873BFE1E}" sibTransId="{4E737667-F628-41D5-B283-F6FC9385481D}"/>
    <dgm:cxn modelId="{ED9BC0EF-2591-4912-826D-CA0178241D9B}" type="presOf" srcId="{9AEBF47B-38F5-4ECB-B900-8C1F60C77EEA}" destId="{FCCEC399-D816-4BBA-BF2C-68AE520A3246}" srcOrd="0" destOrd="0" presId="urn:microsoft.com/office/officeart/2005/8/layout/lProcess1"/>
    <dgm:cxn modelId="{A7E12D09-B632-4400-81D5-7E4345272AAF}" type="presOf" srcId="{0072190B-EB15-454A-B6BE-AB1AE04FFC61}" destId="{B6E74B63-82C0-44FB-A9DC-C97D37BB6B37}" srcOrd="0" destOrd="0" presId="urn:microsoft.com/office/officeart/2005/8/layout/lProcess1"/>
    <dgm:cxn modelId="{DEA60B84-0B34-42BD-8155-EC0EE3D4A2D1}" srcId="{A30E1E82-125B-4FDF-B25A-FACCB32FDADB}" destId="{D126DD71-A157-4E0B-815E-DB4FA32E3677}" srcOrd="3" destOrd="0" parTransId="{553731DA-1027-48D9-9082-D437A4EE531B}" sibTransId="{B3BA0A69-B994-4D79-979F-E65F0C711D92}"/>
    <dgm:cxn modelId="{61E71471-32C8-4E8B-8B22-5C6331782047}" type="presOf" srcId="{2A505E1B-BCA0-49E9-A132-B040FFC5114B}" destId="{542A9C99-C641-4256-A19D-E69FC86D5F14}" srcOrd="0" destOrd="0" presId="urn:microsoft.com/office/officeart/2005/8/layout/lProcess1"/>
    <dgm:cxn modelId="{80D87D61-C16E-4B13-BDF0-3C75FBB9435C}" type="presOf" srcId="{C88E564D-47EC-4D0E-959A-C7E830D3436A}" destId="{64BC0654-37E9-47A3-8063-749680DE4490}" srcOrd="0" destOrd="0" presId="urn:microsoft.com/office/officeart/2005/8/layout/lProcess1"/>
    <dgm:cxn modelId="{6A252B50-5A35-4EF2-A1A6-F052522B7CCC}" type="presOf" srcId="{A30E1E82-125B-4FDF-B25A-FACCB32FDADB}" destId="{2115A11C-8243-4ECB-AAEA-88DCC3091B0E}" srcOrd="0" destOrd="0" presId="urn:microsoft.com/office/officeart/2005/8/layout/lProcess1"/>
    <dgm:cxn modelId="{B75B3214-07A4-4D18-A587-2C26ACFD9E0A}" type="presOf" srcId="{4BD8827D-2C8B-4FC5-967E-6D2BA439F7A0}" destId="{734F8D34-169D-42D5-A9A2-52CC9BF9894B}" srcOrd="0" destOrd="0" presId="urn:microsoft.com/office/officeart/2005/8/layout/lProcess1"/>
    <dgm:cxn modelId="{183BF1BC-4FBF-415C-8F7B-007A1BF23D35}" type="presOf" srcId="{2DBFA9F5-BEF3-46E1-B551-1427357C1C34}" destId="{D041C645-8CEF-4839-9235-444F60C90CDD}" srcOrd="0" destOrd="0" presId="urn:microsoft.com/office/officeart/2005/8/layout/lProcess1"/>
    <dgm:cxn modelId="{65A5EE20-D3C5-4FDC-9AFB-96F077199328}" srcId="{2DBFA9F5-BEF3-46E1-B551-1427357C1C34}" destId="{7954F8D6-B948-4978-84E1-F05EE4B8D160}" srcOrd="0" destOrd="0" parTransId="{771773E1-24B4-40D8-A7D1-A1742AED734A}" sibTransId="{9CB9B281-2630-4C03-A634-FE6CA1C765CD}"/>
    <dgm:cxn modelId="{FCE688D4-F8ED-4DE8-9EEC-21F03F391298}" srcId="{A30E1E82-125B-4FDF-B25A-FACCB32FDADB}" destId="{0072190B-EB15-454A-B6BE-AB1AE04FFC61}" srcOrd="1" destOrd="0" parTransId="{6A41C260-1A5D-4274-A878-40763228A4A1}" sibTransId="{907B44CF-9376-4C6E-943D-60B6CA6D41C5}"/>
    <dgm:cxn modelId="{39F4BE0E-ACBD-42BB-9964-5F36DA02F47F}" srcId="{A30E1E82-125B-4FDF-B25A-FACCB32FDADB}" destId="{2A505E1B-BCA0-49E9-A132-B040FFC5114B}" srcOrd="0" destOrd="0" parTransId="{CC0575A7-F18B-4867-B563-043B1ED0D504}" sibTransId="{C88E564D-47EC-4D0E-959A-C7E830D3436A}"/>
    <dgm:cxn modelId="{D4F1AD73-079E-411C-B2D6-2FAA18F02C40}" type="presOf" srcId="{91BEDDA1-196F-45A2-B1A8-A48BFC6B9201}" destId="{A2CBD2EE-71C6-41EB-9AF8-E6A929573787}" srcOrd="0" destOrd="0" presId="urn:microsoft.com/office/officeart/2005/8/layout/lProcess1"/>
    <dgm:cxn modelId="{DB383412-F3C7-4EE4-858D-539623AEE890}" type="presOf" srcId="{59BF581F-EC04-40FB-A7A3-42E6DA05728E}" destId="{27D1A0FD-7ED5-44EB-8BB8-E11916CD8145}" srcOrd="0" destOrd="0" presId="urn:microsoft.com/office/officeart/2005/8/layout/lProcess1"/>
    <dgm:cxn modelId="{C67EE642-487D-4958-8742-32EE2032C449}" type="presOf" srcId="{907B44CF-9376-4C6E-943D-60B6CA6D41C5}" destId="{28B32CA2-FBD7-49E0-A2EF-C4A042688D7D}" srcOrd="0" destOrd="0" presId="urn:microsoft.com/office/officeart/2005/8/layout/lProcess1"/>
    <dgm:cxn modelId="{999BA2D6-93C4-4598-AC24-20BCC7D31D7C}" type="presOf" srcId="{E81E27A2-6BFA-4694-AE16-94CD66E2DED5}" destId="{70A95861-64A1-4859-9DE7-EAF3C2E5ABAA}" srcOrd="0" destOrd="0" presId="urn:microsoft.com/office/officeart/2005/8/layout/lProcess1"/>
    <dgm:cxn modelId="{04789BE7-F3E5-4A9E-90F8-9AED250B0D9D}" type="presOf" srcId="{DC2ADE3F-8BDD-4FE3-933E-799C542D849F}" destId="{2920DFC5-5B64-402C-B127-40259FF2D2FC}" srcOrd="0" destOrd="0" presId="urn:microsoft.com/office/officeart/2005/8/layout/lProcess1"/>
    <dgm:cxn modelId="{BBC43982-511F-4E73-A14A-A578152B3140}" type="presOf" srcId="{13BF8A52-4DEF-4763-87FC-D162C0CA08B9}" destId="{D714069A-1757-4CB1-9FAD-3C82A193419E}" srcOrd="0" destOrd="0" presId="urn:microsoft.com/office/officeart/2005/8/layout/lProcess1"/>
    <dgm:cxn modelId="{D7AAEF83-3BD8-47F6-B8F2-56DBB47B5FF9}" type="presOf" srcId="{B3BA0A69-B994-4D79-979F-E65F0C711D92}" destId="{1E594C2D-AA22-4776-8C19-9CF9A7C8FBE7}" srcOrd="0" destOrd="0" presId="urn:microsoft.com/office/officeart/2005/8/layout/lProcess1"/>
    <dgm:cxn modelId="{AF7DB6E6-236D-4B8B-85A0-002E937348D4}" srcId="{A30E1E82-125B-4FDF-B25A-FACCB32FDADB}" destId="{DC2ADE3F-8BDD-4FE3-933E-799C542D849F}" srcOrd="4" destOrd="0" parTransId="{C733290B-C11A-42E1-9084-B08E26E17D0E}" sibTransId="{9C667DFE-52B9-4F39-BB9B-D93D219BD36B}"/>
    <dgm:cxn modelId="{F8DF95F1-FA72-4BED-A4D9-7FE681E55BD2}" srcId="{A30E1E82-125B-4FDF-B25A-FACCB32FDADB}" destId="{3B985BCB-01AB-4C4A-919C-007C1ACA694A}" srcOrd="2" destOrd="0" parTransId="{DDE785C2-3D56-4744-A692-33DC0D3F5F7D}" sibTransId="{E81E27A2-6BFA-4694-AE16-94CD66E2DED5}"/>
    <dgm:cxn modelId="{F1B44C70-5FDF-4057-BA0E-1848FAB66E52}" type="presParOf" srcId="{D041C645-8CEF-4839-9235-444F60C90CDD}" destId="{536FC742-9647-4F40-8852-12F051060CB9}" srcOrd="0" destOrd="0" presId="urn:microsoft.com/office/officeart/2005/8/layout/lProcess1"/>
    <dgm:cxn modelId="{E501C3F6-0AC4-4BF6-8239-B755856BF187}" type="presParOf" srcId="{536FC742-9647-4F40-8852-12F051060CB9}" destId="{2DB24C3F-0B15-43D5-BBD9-2CBA50636A71}" srcOrd="0" destOrd="0" presId="urn:microsoft.com/office/officeart/2005/8/layout/lProcess1"/>
    <dgm:cxn modelId="{820EC5F6-9B6F-45F7-B82C-C6B7AF74CBF5}" type="presParOf" srcId="{536FC742-9647-4F40-8852-12F051060CB9}" destId="{734F8D34-169D-42D5-A9A2-52CC9BF9894B}" srcOrd="1" destOrd="0" presId="urn:microsoft.com/office/officeart/2005/8/layout/lProcess1"/>
    <dgm:cxn modelId="{A376F0A7-EC09-480A-94C3-2DCD4FFFEEB8}" type="presParOf" srcId="{536FC742-9647-4F40-8852-12F051060CB9}" destId="{FCCEC399-D816-4BBA-BF2C-68AE520A3246}" srcOrd="2" destOrd="0" presId="urn:microsoft.com/office/officeart/2005/8/layout/lProcess1"/>
    <dgm:cxn modelId="{44CE27DD-2A3F-4504-AF6E-7D0AF8D4FF16}" type="presParOf" srcId="{536FC742-9647-4F40-8852-12F051060CB9}" destId="{A2CBD2EE-71C6-41EB-9AF8-E6A929573787}" srcOrd="3" destOrd="0" presId="urn:microsoft.com/office/officeart/2005/8/layout/lProcess1"/>
    <dgm:cxn modelId="{79959DC9-A64E-42EA-83B7-0458DEF90CF2}" type="presParOf" srcId="{536FC742-9647-4F40-8852-12F051060CB9}" destId="{B3619ADA-DECF-41CB-A38F-64184EAE4B41}" srcOrd="4" destOrd="0" presId="urn:microsoft.com/office/officeart/2005/8/layout/lProcess1"/>
    <dgm:cxn modelId="{6ED96EE6-D9CF-4D57-B692-FF48F7BE75E1}" type="presParOf" srcId="{536FC742-9647-4F40-8852-12F051060CB9}" destId="{6E06307C-3100-4A76-A46F-9BE7942992E1}" srcOrd="5" destOrd="0" presId="urn:microsoft.com/office/officeart/2005/8/layout/lProcess1"/>
    <dgm:cxn modelId="{5492D32E-270D-4464-B9BD-ACF77F34447E}" type="presParOf" srcId="{536FC742-9647-4F40-8852-12F051060CB9}" destId="{27D1A0FD-7ED5-44EB-8BB8-E11916CD8145}" srcOrd="6" destOrd="0" presId="urn:microsoft.com/office/officeart/2005/8/layout/lProcess1"/>
    <dgm:cxn modelId="{7445C4A8-A7B2-4237-B682-CF7ECC7CA914}" type="presParOf" srcId="{536FC742-9647-4F40-8852-12F051060CB9}" destId="{D714069A-1757-4CB1-9FAD-3C82A193419E}" srcOrd="7" destOrd="0" presId="urn:microsoft.com/office/officeart/2005/8/layout/lProcess1"/>
    <dgm:cxn modelId="{8EC1388F-59DE-4608-9CE2-6182CB4F9037}" type="presParOf" srcId="{536FC742-9647-4F40-8852-12F051060CB9}" destId="{4D733EAE-9CCE-4948-97B0-C914696AD4B8}" srcOrd="8" destOrd="0" presId="urn:microsoft.com/office/officeart/2005/8/layout/lProcess1"/>
    <dgm:cxn modelId="{F28E7CFE-9654-4AF6-A596-5DA1503848B4}" type="presParOf" srcId="{536FC742-9647-4F40-8852-12F051060CB9}" destId="{CEDC3140-EF17-4BE8-BA56-2A9D011BC22A}" srcOrd="9" destOrd="0" presId="urn:microsoft.com/office/officeart/2005/8/layout/lProcess1"/>
    <dgm:cxn modelId="{03573C35-C131-419A-9BA0-F681DF963EF5}" type="presParOf" srcId="{536FC742-9647-4F40-8852-12F051060CB9}" destId="{FFCEADBE-E271-4EB4-AAD4-8ACC5F8C0245}" srcOrd="10" destOrd="0" presId="urn:microsoft.com/office/officeart/2005/8/layout/lProcess1"/>
    <dgm:cxn modelId="{CE7CCD47-6256-4398-B8D4-BB1EB4235323}" type="presParOf" srcId="{D041C645-8CEF-4839-9235-444F60C90CDD}" destId="{BE908BA5-8E0D-4C75-9796-F42BEA6101BE}" srcOrd="1" destOrd="0" presId="urn:microsoft.com/office/officeart/2005/8/layout/lProcess1"/>
    <dgm:cxn modelId="{B685245A-D0CF-42A0-A8EB-98DFBE7AFAC1}" type="presParOf" srcId="{D041C645-8CEF-4839-9235-444F60C90CDD}" destId="{1096CD85-1828-4692-86EC-5B6438444333}" srcOrd="2" destOrd="0" presId="urn:microsoft.com/office/officeart/2005/8/layout/lProcess1"/>
    <dgm:cxn modelId="{B2E12B28-1D49-401A-AAD8-669CB98D7564}" type="presParOf" srcId="{1096CD85-1828-4692-86EC-5B6438444333}" destId="{2115A11C-8243-4ECB-AAEA-88DCC3091B0E}" srcOrd="0" destOrd="0" presId="urn:microsoft.com/office/officeart/2005/8/layout/lProcess1"/>
    <dgm:cxn modelId="{2FCDE007-163C-4A49-9E94-59C2DB5411ED}" type="presParOf" srcId="{1096CD85-1828-4692-86EC-5B6438444333}" destId="{A881F668-654F-4A14-A663-CEC3ADC8A7C5}" srcOrd="1" destOrd="0" presId="urn:microsoft.com/office/officeart/2005/8/layout/lProcess1"/>
    <dgm:cxn modelId="{07477C49-6236-4D77-BB63-D3FFCE65BF0C}" type="presParOf" srcId="{1096CD85-1828-4692-86EC-5B6438444333}" destId="{542A9C99-C641-4256-A19D-E69FC86D5F14}" srcOrd="2" destOrd="0" presId="urn:microsoft.com/office/officeart/2005/8/layout/lProcess1"/>
    <dgm:cxn modelId="{368EB5B7-3AAF-411B-B82A-7FB804E9FBEC}" type="presParOf" srcId="{1096CD85-1828-4692-86EC-5B6438444333}" destId="{64BC0654-37E9-47A3-8063-749680DE4490}" srcOrd="3" destOrd="0" presId="urn:microsoft.com/office/officeart/2005/8/layout/lProcess1"/>
    <dgm:cxn modelId="{8BAC9BFD-DF0D-4116-9B7E-34A6F43A62BA}" type="presParOf" srcId="{1096CD85-1828-4692-86EC-5B6438444333}" destId="{B6E74B63-82C0-44FB-A9DC-C97D37BB6B37}" srcOrd="4" destOrd="0" presId="urn:microsoft.com/office/officeart/2005/8/layout/lProcess1"/>
    <dgm:cxn modelId="{1C0F1391-5221-48B0-AF12-2A172BBA5535}" type="presParOf" srcId="{1096CD85-1828-4692-86EC-5B6438444333}" destId="{28B32CA2-FBD7-49E0-A2EF-C4A042688D7D}" srcOrd="5" destOrd="0" presId="urn:microsoft.com/office/officeart/2005/8/layout/lProcess1"/>
    <dgm:cxn modelId="{BD92DEC4-E5F3-4C9D-B2DC-C702063973F1}" type="presParOf" srcId="{1096CD85-1828-4692-86EC-5B6438444333}" destId="{7DA88E9D-3169-4BC4-A1AF-F4D1F620BF9C}" srcOrd="6" destOrd="0" presId="urn:microsoft.com/office/officeart/2005/8/layout/lProcess1"/>
    <dgm:cxn modelId="{A07EBDD8-48BF-42F1-A2B3-0CE62278192F}" type="presParOf" srcId="{1096CD85-1828-4692-86EC-5B6438444333}" destId="{70A95861-64A1-4859-9DE7-EAF3C2E5ABAA}" srcOrd="7" destOrd="0" presId="urn:microsoft.com/office/officeart/2005/8/layout/lProcess1"/>
    <dgm:cxn modelId="{326D3076-C0D8-4E14-9EBB-FA348F2E4FD1}" type="presParOf" srcId="{1096CD85-1828-4692-86EC-5B6438444333}" destId="{AD22534C-B58F-4246-9A23-05DB220F4B17}" srcOrd="8" destOrd="0" presId="urn:microsoft.com/office/officeart/2005/8/layout/lProcess1"/>
    <dgm:cxn modelId="{0EFC8FA1-307C-412C-A88A-264FA8CE640C}" type="presParOf" srcId="{1096CD85-1828-4692-86EC-5B6438444333}" destId="{1E594C2D-AA22-4776-8C19-9CF9A7C8FBE7}" srcOrd="9" destOrd="0" presId="urn:microsoft.com/office/officeart/2005/8/layout/lProcess1"/>
    <dgm:cxn modelId="{9575CBFE-D290-4E30-B2B6-DAA1101E6316}" type="presParOf" srcId="{1096CD85-1828-4692-86EC-5B6438444333}" destId="{2920DFC5-5B64-402C-B127-40259FF2D2FC}" srcOrd="10" destOrd="0" presId="urn:microsoft.com/office/officeart/2005/8/layout/lProcess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882CC40-022E-4226-B8D7-C30819A6AF8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E29356C5-0B22-4AC7-B794-0D1D52E9FB59}">
      <dgm:prSet custT="1"/>
      <dgm:spPr/>
      <dgm:t>
        <a:bodyPr/>
        <a:lstStyle/>
        <a:p>
          <a:r>
            <a:rPr lang="en-US" sz="1600" b="1" dirty="0">
              <a:solidFill>
                <a:schemeClr val="tx1"/>
              </a:solidFill>
            </a:rPr>
            <a:t>Recognize your own biases</a:t>
          </a:r>
        </a:p>
      </dgm:t>
    </dgm:pt>
    <dgm:pt modelId="{5F21D0B1-4F66-4F3D-BF59-38BEAD013F3B}" type="parTrans" cxnId="{D7AFF5B5-445D-43B1-AD05-B5126137FD29}">
      <dgm:prSet/>
      <dgm:spPr/>
      <dgm:t>
        <a:bodyPr/>
        <a:lstStyle/>
        <a:p>
          <a:endParaRPr lang="en-US"/>
        </a:p>
      </dgm:t>
    </dgm:pt>
    <dgm:pt modelId="{B399737E-B230-4453-A3D6-ECF753D4CA08}" type="sibTrans" cxnId="{D7AFF5B5-445D-43B1-AD05-B5126137FD29}">
      <dgm:prSet/>
      <dgm:spPr/>
      <dgm:t>
        <a:bodyPr/>
        <a:lstStyle/>
        <a:p>
          <a:endParaRPr lang="en-US"/>
        </a:p>
      </dgm:t>
    </dgm:pt>
    <dgm:pt modelId="{24BE82E7-39A7-421B-A8E0-5E4969782192}">
      <dgm:prSet custT="1"/>
      <dgm:spPr/>
      <dgm:t>
        <a:bodyPr/>
        <a:lstStyle/>
        <a:p>
          <a:r>
            <a:rPr lang="en-US" sz="1600" b="1" dirty="0">
              <a:solidFill>
                <a:schemeClr val="tx1"/>
              </a:solidFill>
            </a:rPr>
            <a:t>Increase exposure to biases</a:t>
          </a:r>
        </a:p>
      </dgm:t>
    </dgm:pt>
    <dgm:pt modelId="{D550E0C9-4055-4929-87E0-924407A17FD9}" type="parTrans" cxnId="{B2FF99C4-AE5F-475A-B222-2DBA5DD859D5}">
      <dgm:prSet/>
      <dgm:spPr/>
      <dgm:t>
        <a:bodyPr/>
        <a:lstStyle/>
        <a:p>
          <a:endParaRPr lang="en-US"/>
        </a:p>
      </dgm:t>
    </dgm:pt>
    <dgm:pt modelId="{1906F6A3-7ABF-448E-93D3-77D2B0DA928C}" type="sibTrans" cxnId="{B2FF99C4-AE5F-475A-B222-2DBA5DD859D5}">
      <dgm:prSet/>
      <dgm:spPr/>
      <dgm:t>
        <a:bodyPr/>
        <a:lstStyle/>
        <a:p>
          <a:endParaRPr lang="en-US"/>
        </a:p>
      </dgm:t>
    </dgm:pt>
    <dgm:pt modelId="{77AE41F6-9B19-450B-ADE5-2136C15E42E2}">
      <dgm:prSet custT="1"/>
      <dgm:spPr/>
      <dgm:t>
        <a:bodyPr/>
        <a:lstStyle/>
        <a:p>
          <a:r>
            <a:rPr lang="en-US" sz="1600" b="1" i="0" dirty="0">
              <a:solidFill>
                <a:schemeClr val="tx1"/>
              </a:solidFill>
            </a:rPr>
            <a:t>Slow down your thinking, de</a:t>
          </a:r>
          <a:r>
            <a:rPr lang="en-US" sz="1600" b="1" dirty="0">
              <a:solidFill>
                <a:schemeClr val="tx1"/>
              </a:solidFill>
            </a:rPr>
            <a:t>cisions and processes so you can step back and think.</a:t>
          </a:r>
        </a:p>
      </dgm:t>
    </dgm:pt>
    <dgm:pt modelId="{D98116FA-B8CB-473B-B67C-13039E3D14C6}" type="parTrans" cxnId="{96460C55-3572-451C-9700-ED6AA8B26A0E}">
      <dgm:prSet/>
      <dgm:spPr/>
      <dgm:t>
        <a:bodyPr/>
        <a:lstStyle/>
        <a:p>
          <a:endParaRPr lang="en-US"/>
        </a:p>
      </dgm:t>
    </dgm:pt>
    <dgm:pt modelId="{7E691228-B1DD-444F-891E-9DCE983BD687}" type="sibTrans" cxnId="{96460C55-3572-451C-9700-ED6AA8B26A0E}">
      <dgm:prSet/>
      <dgm:spPr/>
      <dgm:t>
        <a:bodyPr/>
        <a:lstStyle/>
        <a:p>
          <a:endParaRPr lang="en-US"/>
        </a:p>
      </dgm:t>
    </dgm:pt>
    <dgm:pt modelId="{CBF4DD55-5C4E-4E13-8635-A8E18BAC2D89}">
      <dgm:prSet custT="1"/>
      <dgm:spPr/>
      <dgm:t>
        <a:bodyPr/>
        <a:lstStyle/>
        <a:p>
          <a:r>
            <a:rPr lang="en-US" sz="1600" b="1" i="0">
              <a:solidFill>
                <a:schemeClr val="tx1"/>
              </a:solidFill>
            </a:rPr>
            <a:t>Challenge yourself (and others) on people decisions.</a:t>
          </a:r>
          <a:endParaRPr lang="en-US" sz="1600" b="1">
            <a:solidFill>
              <a:schemeClr val="tx1"/>
            </a:solidFill>
          </a:endParaRPr>
        </a:p>
      </dgm:t>
    </dgm:pt>
    <dgm:pt modelId="{CB62777B-32A9-40C5-91B2-B7DFD9FAA05C}" type="parTrans" cxnId="{67D02F37-E36D-40A9-9DAF-D8A7650B4770}">
      <dgm:prSet/>
      <dgm:spPr/>
      <dgm:t>
        <a:bodyPr/>
        <a:lstStyle/>
        <a:p>
          <a:endParaRPr lang="en-US"/>
        </a:p>
      </dgm:t>
    </dgm:pt>
    <dgm:pt modelId="{FF183F15-BAE7-4336-8FFD-8AA7E293A569}" type="sibTrans" cxnId="{67D02F37-E36D-40A9-9DAF-D8A7650B4770}">
      <dgm:prSet/>
      <dgm:spPr/>
      <dgm:t>
        <a:bodyPr/>
        <a:lstStyle/>
        <a:p>
          <a:endParaRPr lang="en-US"/>
        </a:p>
      </dgm:t>
    </dgm:pt>
    <dgm:pt modelId="{2927ED41-C84C-4935-ABFA-48E496CFD5A7}">
      <dgm:prSet custT="1"/>
      <dgm:spPr/>
      <dgm:t>
        <a:bodyPr/>
        <a:lstStyle/>
        <a:p>
          <a:r>
            <a:rPr lang="en-US" sz="1600" b="1">
              <a:solidFill>
                <a:schemeClr val="tx1"/>
              </a:solidFill>
            </a:rPr>
            <a:t>Build practices into your decision-making processes to counter unconscious bias, such as diverse selection panels during the hiring process.</a:t>
          </a:r>
        </a:p>
      </dgm:t>
    </dgm:pt>
    <dgm:pt modelId="{A26C1A24-49F1-440B-B556-8851DD9B2868}" type="parTrans" cxnId="{EC5A4182-C3DF-48A7-8B2B-61226FA9C959}">
      <dgm:prSet/>
      <dgm:spPr/>
      <dgm:t>
        <a:bodyPr/>
        <a:lstStyle/>
        <a:p>
          <a:endParaRPr lang="en-US"/>
        </a:p>
      </dgm:t>
    </dgm:pt>
    <dgm:pt modelId="{2FC6A034-E62C-4066-ADBA-C0BE62D0221C}" type="sibTrans" cxnId="{EC5A4182-C3DF-48A7-8B2B-61226FA9C959}">
      <dgm:prSet/>
      <dgm:spPr/>
      <dgm:t>
        <a:bodyPr/>
        <a:lstStyle/>
        <a:p>
          <a:endParaRPr lang="en-US"/>
        </a:p>
      </dgm:t>
    </dgm:pt>
    <dgm:pt modelId="{50C0A697-203C-4D54-A67C-B99BB68EF06B}">
      <dgm:prSet custT="1"/>
      <dgm:spPr/>
      <dgm:t>
        <a:bodyPr/>
        <a:lstStyle/>
        <a:p>
          <a:r>
            <a:rPr lang="en-US" sz="1600" b="1">
              <a:solidFill>
                <a:schemeClr val="tx1"/>
              </a:solidFill>
            </a:rPr>
            <a:t>Focus </a:t>
          </a:r>
          <a:r>
            <a:rPr lang="en-US" sz="1600" b="1" dirty="0">
              <a:solidFill>
                <a:schemeClr val="tx1"/>
              </a:solidFill>
            </a:rPr>
            <a:t>on people</a:t>
          </a:r>
        </a:p>
      </dgm:t>
    </dgm:pt>
    <dgm:pt modelId="{AD030EDE-C0AB-4FC7-BD8A-6A8475BAF54D}" type="parTrans" cxnId="{CF0316E3-8EF2-447E-9DCA-5DE603C1EA63}">
      <dgm:prSet/>
      <dgm:spPr/>
      <dgm:t>
        <a:bodyPr/>
        <a:lstStyle/>
        <a:p>
          <a:endParaRPr lang="en-US"/>
        </a:p>
      </dgm:t>
    </dgm:pt>
    <dgm:pt modelId="{3C0D1D14-5129-4286-987A-F9B62581ED2C}" type="sibTrans" cxnId="{CF0316E3-8EF2-447E-9DCA-5DE603C1EA63}">
      <dgm:prSet/>
      <dgm:spPr/>
      <dgm:t>
        <a:bodyPr/>
        <a:lstStyle/>
        <a:p>
          <a:endParaRPr lang="en-US"/>
        </a:p>
      </dgm:t>
    </dgm:pt>
    <dgm:pt modelId="{8BE7A60D-D156-4836-91A6-A6AC783345E7}" type="pres">
      <dgm:prSet presAssocID="{A882CC40-022E-4226-B8D7-C30819A6AF8F}" presName="linear" presStyleCnt="0">
        <dgm:presLayoutVars>
          <dgm:animLvl val="lvl"/>
          <dgm:resizeHandles val="exact"/>
        </dgm:presLayoutVars>
      </dgm:prSet>
      <dgm:spPr/>
      <dgm:t>
        <a:bodyPr/>
        <a:lstStyle/>
        <a:p>
          <a:endParaRPr lang="en-US"/>
        </a:p>
      </dgm:t>
    </dgm:pt>
    <dgm:pt modelId="{8DFB3BAA-AA9A-4B5B-B45A-984ABA27F2FD}" type="pres">
      <dgm:prSet presAssocID="{E29356C5-0B22-4AC7-B794-0D1D52E9FB59}" presName="parentText" presStyleLbl="node1" presStyleIdx="0" presStyleCnt="6">
        <dgm:presLayoutVars>
          <dgm:chMax val="0"/>
          <dgm:bulletEnabled val="1"/>
        </dgm:presLayoutVars>
      </dgm:prSet>
      <dgm:spPr/>
      <dgm:t>
        <a:bodyPr/>
        <a:lstStyle/>
        <a:p>
          <a:endParaRPr lang="en-US"/>
        </a:p>
      </dgm:t>
    </dgm:pt>
    <dgm:pt modelId="{29C95F99-A6D5-43BC-B766-79590FBD969E}" type="pres">
      <dgm:prSet presAssocID="{B399737E-B230-4453-A3D6-ECF753D4CA08}" presName="spacer" presStyleCnt="0"/>
      <dgm:spPr/>
    </dgm:pt>
    <dgm:pt modelId="{563A3295-838B-4D94-B683-90A2541225F5}" type="pres">
      <dgm:prSet presAssocID="{24BE82E7-39A7-421B-A8E0-5E4969782192}" presName="parentText" presStyleLbl="node1" presStyleIdx="1" presStyleCnt="6">
        <dgm:presLayoutVars>
          <dgm:chMax val="0"/>
          <dgm:bulletEnabled val="1"/>
        </dgm:presLayoutVars>
      </dgm:prSet>
      <dgm:spPr/>
      <dgm:t>
        <a:bodyPr/>
        <a:lstStyle/>
        <a:p>
          <a:endParaRPr lang="en-US"/>
        </a:p>
      </dgm:t>
    </dgm:pt>
    <dgm:pt modelId="{2EDFA7B3-2378-4186-AFE5-29B81E330871}" type="pres">
      <dgm:prSet presAssocID="{1906F6A3-7ABF-448E-93D3-77D2B0DA928C}" presName="spacer" presStyleCnt="0"/>
      <dgm:spPr/>
    </dgm:pt>
    <dgm:pt modelId="{FF0BE47A-B82F-4BD2-9BD1-38FA80ECDA4F}" type="pres">
      <dgm:prSet presAssocID="{50C0A697-203C-4D54-A67C-B99BB68EF06B}" presName="parentText" presStyleLbl="node1" presStyleIdx="2" presStyleCnt="6">
        <dgm:presLayoutVars>
          <dgm:chMax val="0"/>
          <dgm:bulletEnabled val="1"/>
        </dgm:presLayoutVars>
      </dgm:prSet>
      <dgm:spPr/>
      <dgm:t>
        <a:bodyPr/>
        <a:lstStyle/>
        <a:p>
          <a:endParaRPr lang="en-US"/>
        </a:p>
      </dgm:t>
    </dgm:pt>
    <dgm:pt modelId="{6C753D76-EBE8-4280-AF6D-D9922F2E8C73}" type="pres">
      <dgm:prSet presAssocID="{3C0D1D14-5129-4286-987A-F9B62581ED2C}" presName="spacer" presStyleCnt="0"/>
      <dgm:spPr/>
    </dgm:pt>
    <dgm:pt modelId="{4AE391F9-F6A9-458D-A956-9DA67462E7A1}" type="pres">
      <dgm:prSet presAssocID="{77AE41F6-9B19-450B-ADE5-2136C15E42E2}" presName="parentText" presStyleLbl="node1" presStyleIdx="3" presStyleCnt="6">
        <dgm:presLayoutVars>
          <dgm:chMax val="0"/>
          <dgm:bulletEnabled val="1"/>
        </dgm:presLayoutVars>
      </dgm:prSet>
      <dgm:spPr/>
      <dgm:t>
        <a:bodyPr/>
        <a:lstStyle/>
        <a:p>
          <a:endParaRPr lang="en-US"/>
        </a:p>
      </dgm:t>
    </dgm:pt>
    <dgm:pt modelId="{BB3C3A14-0F71-4A20-AF28-C472964407D1}" type="pres">
      <dgm:prSet presAssocID="{7E691228-B1DD-444F-891E-9DCE983BD687}" presName="spacer" presStyleCnt="0"/>
      <dgm:spPr/>
    </dgm:pt>
    <dgm:pt modelId="{9E2A727F-2BAF-480D-A380-B6646D30ED1B}" type="pres">
      <dgm:prSet presAssocID="{CBF4DD55-5C4E-4E13-8635-A8E18BAC2D89}" presName="parentText" presStyleLbl="node1" presStyleIdx="4" presStyleCnt="6">
        <dgm:presLayoutVars>
          <dgm:chMax val="0"/>
          <dgm:bulletEnabled val="1"/>
        </dgm:presLayoutVars>
      </dgm:prSet>
      <dgm:spPr/>
      <dgm:t>
        <a:bodyPr/>
        <a:lstStyle/>
        <a:p>
          <a:endParaRPr lang="en-US"/>
        </a:p>
      </dgm:t>
    </dgm:pt>
    <dgm:pt modelId="{506E2D42-D601-4EF2-85AD-652B174DCCAC}" type="pres">
      <dgm:prSet presAssocID="{FF183F15-BAE7-4336-8FFD-8AA7E293A569}" presName="spacer" presStyleCnt="0"/>
      <dgm:spPr/>
    </dgm:pt>
    <dgm:pt modelId="{429744FA-92F6-49EE-827B-530125055A32}" type="pres">
      <dgm:prSet presAssocID="{2927ED41-C84C-4935-ABFA-48E496CFD5A7}" presName="parentText" presStyleLbl="node1" presStyleIdx="5" presStyleCnt="6">
        <dgm:presLayoutVars>
          <dgm:chMax val="0"/>
          <dgm:bulletEnabled val="1"/>
        </dgm:presLayoutVars>
      </dgm:prSet>
      <dgm:spPr/>
      <dgm:t>
        <a:bodyPr/>
        <a:lstStyle/>
        <a:p>
          <a:endParaRPr lang="en-US"/>
        </a:p>
      </dgm:t>
    </dgm:pt>
  </dgm:ptLst>
  <dgm:cxnLst>
    <dgm:cxn modelId="{FED0D28C-7FFE-46AB-B0E8-EFC742311E79}" type="presOf" srcId="{CBF4DD55-5C4E-4E13-8635-A8E18BAC2D89}" destId="{9E2A727F-2BAF-480D-A380-B6646D30ED1B}" srcOrd="0" destOrd="0" presId="urn:microsoft.com/office/officeart/2005/8/layout/vList2"/>
    <dgm:cxn modelId="{316AB385-2A30-4D62-AB3E-D4F0D7E8A55B}" type="presOf" srcId="{24BE82E7-39A7-421B-A8E0-5E4969782192}" destId="{563A3295-838B-4D94-B683-90A2541225F5}" srcOrd="0" destOrd="0" presId="urn:microsoft.com/office/officeart/2005/8/layout/vList2"/>
    <dgm:cxn modelId="{B2FF99C4-AE5F-475A-B222-2DBA5DD859D5}" srcId="{A882CC40-022E-4226-B8D7-C30819A6AF8F}" destId="{24BE82E7-39A7-421B-A8E0-5E4969782192}" srcOrd="1" destOrd="0" parTransId="{D550E0C9-4055-4929-87E0-924407A17FD9}" sibTransId="{1906F6A3-7ABF-448E-93D3-77D2B0DA928C}"/>
    <dgm:cxn modelId="{5FE15A8A-351C-4B58-9EBF-76E0CB2B23D4}" type="presOf" srcId="{77AE41F6-9B19-450B-ADE5-2136C15E42E2}" destId="{4AE391F9-F6A9-458D-A956-9DA67462E7A1}" srcOrd="0" destOrd="0" presId="urn:microsoft.com/office/officeart/2005/8/layout/vList2"/>
    <dgm:cxn modelId="{EC5A4182-C3DF-48A7-8B2B-61226FA9C959}" srcId="{A882CC40-022E-4226-B8D7-C30819A6AF8F}" destId="{2927ED41-C84C-4935-ABFA-48E496CFD5A7}" srcOrd="5" destOrd="0" parTransId="{A26C1A24-49F1-440B-B556-8851DD9B2868}" sibTransId="{2FC6A034-E62C-4066-ADBA-C0BE62D0221C}"/>
    <dgm:cxn modelId="{D7AFF5B5-445D-43B1-AD05-B5126137FD29}" srcId="{A882CC40-022E-4226-B8D7-C30819A6AF8F}" destId="{E29356C5-0B22-4AC7-B794-0D1D52E9FB59}" srcOrd="0" destOrd="0" parTransId="{5F21D0B1-4F66-4F3D-BF59-38BEAD013F3B}" sibTransId="{B399737E-B230-4453-A3D6-ECF753D4CA08}"/>
    <dgm:cxn modelId="{D4918681-4DEE-4DAF-8441-3D27B3B23E18}" type="presOf" srcId="{A882CC40-022E-4226-B8D7-C30819A6AF8F}" destId="{8BE7A60D-D156-4836-91A6-A6AC783345E7}" srcOrd="0" destOrd="0" presId="urn:microsoft.com/office/officeart/2005/8/layout/vList2"/>
    <dgm:cxn modelId="{96460C55-3572-451C-9700-ED6AA8B26A0E}" srcId="{A882CC40-022E-4226-B8D7-C30819A6AF8F}" destId="{77AE41F6-9B19-450B-ADE5-2136C15E42E2}" srcOrd="3" destOrd="0" parTransId="{D98116FA-B8CB-473B-B67C-13039E3D14C6}" sibTransId="{7E691228-B1DD-444F-891E-9DCE983BD687}"/>
    <dgm:cxn modelId="{387B0745-23BF-46A3-BE14-E475F7A8FCBB}" type="presOf" srcId="{50C0A697-203C-4D54-A67C-B99BB68EF06B}" destId="{FF0BE47A-B82F-4BD2-9BD1-38FA80ECDA4F}" srcOrd="0" destOrd="0" presId="urn:microsoft.com/office/officeart/2005/8/layout/vList2"/>
    <dgm:cxn modelId="{4DE8211E-BE13-4765-9A5A-F6EB29E25984}" type="presOf" srcId="{2927ED41-C84C-4935-ABFA-48E496CFD5A7}" destId="{429744FA-92F6-49EE-827B-530125055A32}" srcOrd="0" destOrd="0" presId="urn:microsoft.com/office/officeart/2005/8/layout/vList2"/>
    <dgm:cxn modelId="{67D02F37-E36D-40A9-9DAF-D8A7650B4770}" srcId="{A882CC40-022E-4226-B8D7-C30819A6AF8F}" destId="{CBF4DD55-5C4E-4E13-8635-A8E18BAC2D89}" srcOrd="4" destOrd="0" parTransId="{CB62777B-32A9-40C5-91B2-B7DFD9FAA05C}" sibTransId="{FF183F15-BAE7-4336-8FFD-8AA7E293A569}"/>
    <dgm:cxn modelId="{CF0316E3-8EF2-447E-9DCA-5DE603C1EA63}" srcId="{A882CC40-022E-4226-B8D7-C30819A6AF8F}" destId="{50C0A697-203C-4D54-A67C-B99BB68EF06B}" srcOrd="2" destOrd="0" parTransId="{AD030EDE-C0AB-4FC7-BD8A-6A8475BAF54D}" sibTransId="{3C0D1D14-5129-4286-987A-F9B62581ED2C}"/>
    <dgm:cxn modelId="{9330E7DA-F36A-4E63-A375-573C61230029}" type="presOf" srcId="{E29356C5-0B22-4AC7-B794-0D1D52E9FB59}" destId="{8DFB3BAA-AA9A-4B5B-B45A-984ABA27F2FD}" srcOrd="0" destOrd="0" presId="urn:microsoft.com/office/officeart/2005/8/layout/vList2"/>
    <dgm:cxn modelId="{009B3266-DA2C-4E50-A9E2-14ADE9923660}" type="presParOf" srcId="{8BE7A60D-D156-4836-91A6-A6AC783345E7}" destId="{8DFB3BAA-AA9A-4B5B-B45A-984ABA27F2FD}" srcOrd="0" destOrd="0" presId="urn:microsoft.com/office/officeart/2005/8/layout/vList2"/>
    <dgm:cxn modelId="{4F500F58-D2C7-4C3B-9A98-1378BBE52687}" type="presParOf" srcId="{8BE7A60D-D156-4836-91A6-A6AC783345E7}" destId="{29C95F99-A6D5-43BC-B766-79590FBD969E}" srcOrd="1" destOrd="0" presId="urn:microsoft.com/office/officeart/2005/8/layout/vList2"/>
    <dgm:cxn modelId="{F42B5EF0-974E-4C44-B56D-CB2E472D4217}" type="presParOf" srcId="{8BE7A60D-D156-4836-91A6-A6AC783345E7}" destId="{563A3295-838B-4D94-B683-90A2541225F5}" srcOrd="2" destOrd="0" presId="urn:microsoft.com/office/officeart/2005/8/layout/vList2"/>
    <dgm:cxn modelId="{E42CF3CD-970B-4AFC-AA2C-96521333D0D7}" type="presParOf" srcId="{8BE7A60D-D156-4836-91A6-A6AC783345E7}" destId="{2EDFA7B3-2378-4186-AFE5-29B81E330871}" srcOrd="3" destOrd="0" presId="urn:microsoft.com/office/officeart/2005/8/layout/vList2"/>
    <dgm:cxn modelId="{6753F513-61A7-4E37-854B-9D9703B78748}" type="presParOf" srcId="{8BE7A60D-D156-4836-91A6-A6AC783345E7}" destId="{FF0BE47A-B82F-4BD2-9BD1-38FA80ECDA4F}" srcOrd="4" destOrd="0" presId="urn:microsoft.com/office/officeart/2005/8/layout/vList2"/>
    <dgm:cxn modelId="{09C4EF86-B656-4593-A61E-2495F92D9791}" type="presParOf" srcId="{8BE7A60D-D156-4836-91A6-A6AC783345E7}" destId="{6C753D76-EBE8-4280-AF6D-D9922F2E8C73}" srcOrd="5" destOrd="0" presId="urn:microsoft.com/office/officeart/2005/8/layout/vList2"/>
    <dgm:cxn modelId="{C17CABBC-B68A-4BEA-BE43-4CF5327DBFAD}" type="presParOf" srcId="{8BE7A60D-D156-4836-91A6-A6AC783345E7}" destId="{4AE391F9-F6A9-458D-A956-9DA67462E7A1}" srcOrd="6" destOrd="0" presId="urn:microsoft.com/office/officeart/2005/8/layout/vList2"/>
    <dgm:cxn modelId="{5D0CA58F-DE08-4917-9BE6-5EB8D3E0C2F8}" type="presParOf" srcId="{8BE7A60D-D156-4836-91A6-A6AC783345E7}" destId="{BB3C3A14-0F71-4A20-AF28-C472964407D1}" srcOrd="7" destOrd="0" presId="urn:microsoft.com/office/officeart/2005/8/layout/vList2"/>
    <dgm:cxn modelId="{5A3442B7-ADFB-4DC7-B271-41190D3C1579}" type="presParOf" srcId="{8BE7A60D-D156-4836-91A6-A6AC783345E7}" destId="{9E2A727F-2BAF-480D-A380-B6646D30ED1B}" srcOrd="8" destOrd="0" presId="urn:microsoft.com/office/officeart/2005/8/layout/vList2"/>
    <dgm:cxn modelId="{FD7DCB10-7784-459C-95BB-5204055805D5}" type="presParOf" srcId="{8BE7A60D-D156-4836-91A6-A6AC783345E7}" destId="{506E2D42-D601-4EF2-85AD-652B174DCCAC}" srcOrd="9" destOrd="0" presId="urn:microsoft.com/office/officeart/2005/8/layout/vList2"/>
    <dgm:cxn modelId="{FB7ADD17-4D00-4E23-99F3-CADE477140CD}" type="presParOf" srcId="{8BE7A60D-D156-4836-91A6-A6AC783345E7}" destId="{429744FA-92F6-49EE-827B-530125055A32}" srcOrd="1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Process1">
  <dgm:title val=""/>
  <dgm:desc val=""/>
  <dgm:catLst>
    <dgm:cat type="process" pri="1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0" destId="2" srcOrd="0" destOrd="0"/>
        <dgm:cxn modelId="6" srcId="1" destId="3" srcOrd="1" destOrd="0"/>
        <dgm:cxn modelId="23" srcId="2" destId="21" srcOrd="0" destOrd="0"/>
        <dgm:cxn modelId="24" srcId="2" destId="22" srcOrd="1" destOrd="0"/>
        <dgm:cxn modelId="33" srcId="1" destId="31" srcOrd="0" destOrd="0"/>
      </dgm:cxnLst>
      <dgm:bg/>
      <dgm:whole/>
    </dgm:dataModel>
  </dgm:sampData>
  <dgm:styleData>
    <dgm:dataModel>
      <dgm:ptLst>
        <dgm:pt modelId="0" type="doc"/>
        <dgm:pt modelId="1"/>
        <dgm:pt modelId="11"/>
        <dgm:pt modelId="2"/>
        <dgm:pt modelId="22"/>
      </dgm:ptLst>
      <dgm:cxnLst>
        <dgm:cxn modelId="3" srcId="0" destId="1" srcOrd="0" destOrd="0"/>
        <dgm:cxn modelId="4" srcId="0" destId="2" srcOrd="0" destOrd="0"/>
        <dgm:cxn modelId="5" srcId="1" destId="11" srcOrd="0" destOrd="0"/>
        <dgm:cxn modelId="6" srcId="2" destId="2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vertAlign" val="mid"/>
          <dgm:param type="nodeHorzAlign" val="l"/>
          <dgm:param type="nodeVertAlign" val="t"/>
          <dgm:param type="fallback" val="2D"/>
        </dgm:alg>
      </dgm:if>
      <dgm:else name="Name3">
        <dgm:alg type="lin">
          <dgm:param type="linDir" val="fromR"/>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h" for="des" forName="header" refType="h"/>
      <dgm:constr type="w" for="des" forName="header" refType="h" refFor="des" refForName="header" op="equ" fact="4"/>
      <dgm:constr type="h" for="des" forName="child" refType="h" refFor="des" refForName="header" op="equ"/>
      <dgm:constr type="w" for="des" forName="child" refType="w" refFor="des" refForName="header" op="equ"/>
      <dgm:constr type="w" for="ch" forName="hSp" refType="w" refFor="des" refForName="header" op="equ" fact="0.14"/>
      <dgm:constr type="h" for="des" forName="parTrans" refType="h" refFor="des" refForName="header" op="equ" fact="0.35"/>
      <dgm:constr type="h" for="des" forName="sibTrans" refType="h" refFor="des" refForName="parTrans" op="equ"/>
      <dgm:constr type="primFontSz" for="des" forName="child" op="equ" val="65"/>
      <dgm:constr type="primFontSz" for="des" forName="header" op="equ" val="65"/>
    </dgm:constrLst>
    <dgm:ruleLst/>
    <dgm:forEach name="Name4" axis="ch" ptType="node">
      <dgm:layoutNode name="vertFlow">
        <dgm:choose name="Name5">
          <dgm:if name="Name6" func="var" arg="dir" op="equ" val="norm">
            <dgm:alg type="lin">
              <dgm:param type="linDir" val="fromT"/>
              <dgm:param type="nodeHorzAlign" val="ctr"/>
              <dgm:param type="nodeVertAlign" val="t"/>
              <dgm:param type="fallback" val="2D"/>
            </dgm:alg>
          </dgm:if>
          <dgm:else name="Name7">
            <dgm:alg type="lin">
              <dgm:param type="linDir" val="fromT"/>
              <dgm:param type="nodeHorzAlign" val="ctr"/>
              <dgm:param type="nodeVertAlign" val="t"/>
              <dgm:param type="fallback" val="2D"/>
            </dgm:alg>
          </dgm:else>
        </dgm:choose>
        <dgm:shape xmlns:r="http://schemas.openxmlformats.org/officeDocument/2006/relationships" r:blip="">
          <dgm:adjLst/>
        </dgm:shape>
        <dgm:presOf/>
        <dgm:constrLst/>
        <dgm:ruleLst/>
        <dgm:layoutNode name="header" styleLbl="node1">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8" axis="ch" ptType="parTrans" cnt="1">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connDist" fact="0.25"/>
              <dgm:constr type="endPad" refType="connDist" fact="0.25"/>
            </dgm:constrLst>
            <dgm:ruleLst/>
          </dgm:layoutNode>
        </dgm:forEach>
        <dgm:forEach name="Name9" axis="ch" ptType="node">
          <dgm:layoutNode name="child" styleLbl="alignAccFollowNode1">
            <dgm:varLst>
              <dgm:chMax val="0"/>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0" axis="followSib" ptType="sibTrans" cnt="1">
            <dgm:layoutNode name="sib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w" fact="0.25"/>
                <dgm:constr type="endPad" refType="w" fact="0.25"/>
              </dgm:constrLst>
              <dgm:ruleLst/>
            </dgm:layoutNode>
          </dgm:forEach>
        </dgm:forEach>
      </dgm:layoutNode>
      <dgm:choose name="Name11">
        <dgm:if name="Name12" axis="self" ptType="node" func="revPos" op="gte" val="2">
          <dgm:layoutNode name="hSp">
            <dgm:alg type="sp"/>
            <dgm:shape xmlns:r="http://schemas.openxmlformats.org/officeDocument/2006/relationships" r:blip="">
              <dgm:adjLst/>
            </dgm:shape>
            <dgm:presOf/>
            <dgm:constrLst/>
            <dgm:ruleLst/>
          </dgm:layoutNode>
        </dgm:if>
        <dgm:else name="Name13"/>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1264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endParaRPr lang="en-US"/>
          </a:p>
        </p:txBody>
      </p:sp>
      <p:sp>
        <p:nvSpPr>
          <p:cNvPr id="11264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endParaRPr lang="en-US"/>
          </a:p>
        </p:txBody>
      </p:sp>
      <p:sp>
        <p:nvSpPr>
          <p:cNvPr id="11264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1264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264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endParaRPr lang="en-US"/>
          </a:p>
        </p:txBody>
      </p:sp>
      <p:sp>
        <p:nvSpPr>
          <p:cNvPr id="11264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fld id="{18E742EA-2941-4FFC-AB7E-F73EE95FC2D8}" type="slidenum">
              <a:rPr lang="en-US"/>
              <a:pPr/>
              <a:t>‹#›</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9145573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Times New Roman" pitchFamily="18" charset="0"/>
      </a:defRPr>
    </a:lvl1pPr>
    <a:lvl2pPr marL="457200" algn="l" rtl="0" fontAlgn="base">
      <a:spcBef>
        <a:spcPct val="30000"/>
      </a:spcBef>
      <a:spcAft>
        <a:spcPct val="0"/>
      </a:spcAft>
      <a:defRPr sz="1200" kern="1200">
        <a:solidFill>
          <a:schemeClr val="tx1"/>
        </a:solidFill>
        <a:latin typeface="Times New Roman" pitchFamily="18" charset="0"/>
        <a:ea typeface="+mn-ea"/>
        <a:cs typeface="Times New Roman" pitchFamily="18" charset="0"/>
      </a:defRPr>
    </a:lvl2pPr>
    <a:lvl3pPr marL="914400" algn="l" rtl="0" fontAlgn="base">
      <a:spcBef>
        <a:spcPct val="30000"/>
      </a:spcBef>
      <a:spcAft>
        <a:spcPct val="0"/>
      </a:spcAft>
      <a:defRPr sz="1200" kern="1200">
        <a:solidFill>
          <a:schemeClr val="tx1"/>
        </a:solidFill>
        <a:latin typeface="Times New Roman" pitchFamily="18" charset="0"/>
        <a:ea typeface="+mn-ea"/>
        <a:cs typeface="Times New Roman" pitchFamily="18" charset="0"/>
      </a:defRPr>
    </a:lvl3pPr>
    <a:lvl4pPr marL="1371600" algn="l" rtl="0" fontAlgn="base">
      <a:spcBef>
        <a:spcPct val="30000"/>
      </a:spcBef>
      <a:spcAft>
        <a:spcPct val="0"/>
      </a:spcAft>
      <a:defRPr sz="1200" kern="1200">
        <a:solidFill>
          <a:schemeClr val="tx1"/>
        </a:solidFill>
        <a:latin typeface="Times New Roman" pitchFamily="18" charset="0"/>
        <a:ea typeface="+mn-ea"/>
        <a:cs typeface="Times New Roman" pitchFamily="18" charset="0"/>
      </a:defRPr>
    </a:lvl4pPr>
    <a:lvl5pPr marL="1828800" algn="l" rtl="0" fontAlgn="base">
      <a:spcBef>
        <a:spcPct val="30000"/>
      </a:spcBef>
      <a:spcAft>
        <a:spcPct val="0"/>
      </a:spcAft>
      <a:defRPr sz="12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CED3E41-E2DE-48B7-AD25-2C05D8372D60}" type="datetime4">
              <a:rPr lang="en-US" smtClean="0"/>
              <a:pPr/>
              <a:t>October 24, 2018</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A7A854-DE65-49CC-BE0E-C515515A30E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949F3C-49BC-4C17-B78C-F22FDBED36E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EEE412-ABCF-4332-B9F7-85D27171891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F78D1B-BB73-41B2-8202-C6678B761557}" type="datetime4">
              <a:rPr lang="en-US" smtClean="0"/>
              <a:pPr/>
              <a:t>October 24, 2018</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F4A8B3-E5D5-431B-A697-A9DE58BBC52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9C42849-E5EA-4BDF-B83D-BB232F0440BA}"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2116CB-1ECC-4A41-8F00-7172F2AFE79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39795C8-5079-4B18-B05A-1955FD71409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93B1C2-F550-4C61-8E1A-27FB5BDC0781}"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5F97BB-D897-46D4-B447-6B298B887B3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B87508C7-2980-477F-AD85-A13EEB7A5AD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84" r:id="rId1"/>
    <p:sldLayoutId id="2147483785" r:id="rId2"/>
    <p:sldLayoutId id="2147483786" r:id="rId3"/>
    <p:sldLayoutId id="2147483787" r:id="rId4"/>
    <p:sldLayoutId id="2147483788" r:id="rId5"/>
    <p:sldLayoutId id="2147483789" r:id="rId6"/>
    <p:sldLayoutId id="2147483790" r:id="rId7"/>
    <p:sldLayoutId id="2147483791" r:id="rId8"/>
    <p:sldLayoutId id="2147483792" r:id="rId9"/>
    <p:sldLayoutId id="2147483793" r:id="rId10"/>
    <p:sldLayoutId id="2147483794"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 Id="rId3" Type="http://schemas.microsoft.com/office/2007/relationships/hdphoto" Target="../media/hdphoto1.wdp"/></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4" Type="http://schemas.openxmlformats.org/officeDocument/2006/relationships/diagramQuickStyle" Target="../diagrams/quickStyle3.xml"/><Relationship Id="rId5" Type="http://schemas.openxmlformats.org/officeDocument/2006/relationships/diagramColors" Target="../diagrams/colors3.xml"/><Relationship Id="rId6" Type="http://schemas.microsoft.com/office/2007/relationships/diagramDrawing" Target="../diagrams/drawing3.xml"/><Relationship Id="rId1" Type="http://schemas.openxmlformats.org/officeDocument/2006/relationships/slideLayout" Target="../slideLayouts/slideLayout6.xml"/><Relationship Id="rId2" Type="http://schemas.openxmlformats.org/officeDocument/2006/relationships/diagramData" Target="../diagrams/data3.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4" Type="http://schemas.openxmlformats.org/officeDocument/2006/relationships/diagramQuickStyle" Target="../diagrams/quickStyle4.xml"/><Relationship Id="rId5" Type="http://schemas.openxmlformats.org/officeDocument/2006/relationships/diagramColors" Target="../diagrams/colors4.xml"/><Relationship Id="rId6" Type="http://schemas.microsoft.com/office/2007/relationships/diagramDrawing" Target="../diagrams/drawing4.xml"/><Relationship Id="rId1" Type="http://schemas.openxmlformats.org/officeDocument/2006/relationships/slideLayout" Target="../slideLayouts/slideLayout6.xml"/><Relationship Id="rId2" Type="http://schemas.openxmlformats.org/officeDocument/2006/relationships/diagramData" Target="../diagrams/data4.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5.xml"/><Relationship Id="rId4" Type="http://schemas.openxmlformats.org/officeDocument/2006/relationships/diagramQuickStyle" Target="../diagrams/quickStyle5.xml"/><Relationship Id="rId5" Type="http://schemas.openxmlformats.org/officeDocument/2006/relationships/diagramColors" Target="../diagrams/colors5.xml"/><Relationship Id="rId6" Type="http://schemas.microsoft.com/office/2007/relationships/diagramDrawing" Target="../diagrams/drawing5.xml"/><Relationship Id="rId1" Type="http://schemas.openxmlformats.org/officeDocument/2006/relationships/slideLayout" Target="../slideLayouts/slideLayout2.xml"/><Relationship Id="rId2" Type="http://schemas.openxmlformats.org/officeDocument/2006/relationships/diagramData" Target="../diagrams/data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6.xml"/><Relationship Id="rId4" Type="http://schemas.openxmlformats.org/officeDocument/2006/relationships/diagramQuickStyle" Target="../diagrams/quickStyle6.xml"/><Relationship Id="rId5" Type="http://schemas.openxmlformats.org/officeDocument/2006/relationships/diagramColors" Target="../diagrams/colors6.xml"/><Relationship Id="rId6" Type="http://schemas.microsoft.com/office/2007/relationships/diagramDrawing" Target="../diagrams/drawing6.xml"/><Relationship Id="rId1" Type="http://schemas.openxmlformats.org/officeDocument/2006/relationships/slideLayout" Target="../slideLayouts/slideLayout2.xml"/><Relationship Id="rId2" Type="http://schemas.openxmlformats.org/officeDocument/2006/relationships/diagramData" Target="../diagrams/data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mindtools.com/pages/article/david-grove-clean-language.htm"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4.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5.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6.jpe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7.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4" Type="http://schemas.openxmlformats.org/officeDocument/2006/relationships/diagramQuickStyle" Target="../diagrams/quickStyle2.xml"/><Relationship Id="rId5" Type="http://schemas.openxmlformats.org/officeDocument/2006/relationships/diagramColors" Target="../diagrams/colors2.xml"/><Relationship Id="rId6" Type="http://schemas.microsoft.com/office/2007/relationships/diagramDrawing" Target="../diagrams/drawing2.xml"/><Relationship Id="rId1" Type="http://schemas.openxmlformats.org/officeDocument/2006/relationships/slideLayout" Target="../slideLayouts/slideLayout6.xml"/><Relationship Id="rId2" Type="http://schemas.openxmlformats.org/officeDocument/2006/relationships/diagramData" Target="../diagrams/data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Rectangle 2"/>
          <p:cNvSpPr>
            <a:spLocks noGrp="1" noChangeArrowheads="1"/>
          </p:cNvSpPr>
          <p:nvPr>
            <p:ph type="ctrTitle"/>
          </p:nvPr>
        </p:nvSpPr>
        <p:spPr>
          <a:xfrm>
            <a:off x="647700" y="1447800"/>
            <a:ext cx="7848600" cy="1470025"/>
          </a:xfrm>
        </p:spPr>
        <p:txBody>
          <a:bodyPr anchor="ctr"/>
          <a:lstStyle/>
          <a:p>
            <a:pPr algn="ctr"/>
            <a:r>
              <a:rPr lang="en-US" sz="4400" b="1" dirty="0"/>
              <a:t>Unconscious bias</a:t>
            </a:r>
            <a:br>
              <a:rPr lang="en-US" sz="4400" b="1" dirty="0"/>
            </a:br>
            <a:r>
              <a:rPr lang="en-US" sz="3600" i="1" cap="none" dirty="0">
                <a:solidFill>
                  <a:schemeClr val="tx1">
                    <a:lumMod val="75000"/>
                    <a:lumOff val="25000"/>
                  </a:schemeClr>
                </a:solidFill>
                <a:latin typeface="Times New Roman" panose="02020603050405020304" pitchFamily="18" charset="0"/>
                <a:cs typeface="Times New Roman" panose="02020603050405020304" pitchFamily="18" charset="0"/>
              </a:rPr>
              <a:t>It Matters</a:t>
            </a:r>
            <a:endParaRPr lang="en-US" sz="3600" i="1" dirty="0">
              <a:solidFill>
                <a:schemeClr val="tx1">
                  <a:lumMod val="75000"/>
                  <a:lumOff val="25000"/>
                </a:schemeClr>
              </a:solidFill>
              <a:latin typeface="Times New Roman" panose="02020603050405020304" pitchFamily="18" charset="0"/>
              <a:cs typeface="Times New Roman" panose="02020603050405020304" pitchFamily="18" charset="0"/>
            </a:endParaRPr>
          </a:p>
        </p:txBody>
      </p:sp>
      <p:sp>
        <p:nvSpPr>
          <p:cNvPr id="5" name="Text Placeholder 4"/>
          <p:cNvSpPr>
            <a:spLocks noGrp="1"/>
          </p:cNvSpPr>
          <p:nvPr>
            <p:ph type="subTitle" idx="1"/>
          </p:nvPr>
        </p:nvSpPr>
        <p:spPr>
          <a:xfrm>
            <a:off x="1562100" y="6019800"/>
            <a:ext cx="6019800" cy="419546"/>
          </a:xfrm>
        </p:spPr>
        <p:txBody>
          <a:bodyPr>
            <a:normAutofit fontScale="92500" lnSpcReduction="10000"/>
          </a:bodyPr>
          <a:lstStyle/>
          <a:p>
            <a:pPr algn="ctr"/>
            <a:r>
              <a:rPr lang="en-US" b="0" dirty="0">
                <a:solidFill>
                  <a:schemeClr val="tx2"/>
                </a:solidFill>
                <a:latin typeface="Arial"/>
                <a:cs typeface="Arial"/>
              </a:rPr>
              <a:t>Presented by Training Evolution, Inc.</a:t>
            </a:r>
          </a:p>
        </p:txBody>
      </p:sp>
      <p:pic>
        <p:nvPicPr>
          <p:cNvPr id="3" name="Picture 2">
            <a:extLst>
              <a:ext uri="{FF2B5EF4-FFF2-40B4-BE49-F238E27FC236}">
                <a16:creationId xmlns="" xmlns:a="http://schemas.openxmlformats.org/drawingml/2006/main" xmlns:r="http://schemas.openxmlformats.org/officeDocument/2006/relationships" xmlns:p="http://schemas.openxmlformats.org/presentationml/2006/main" xmlns:a16="http://schemas.microsoft.com/office/drawing/2014/main" xmlns:mv="urn:schemas-microsoft-com:mac:vml" xmlns:mc="http://schemas.openxmlformats.org/markup-compatibility/2006" id="{1625AFB7-1166-437B-B7A5-0EB6A038FA3D}"/>
              </a:ext>
            </a:extLst>
          </p:cNvPr>
          <p:cNvPicPr>
            <a:picLocks noChangeAspect="1"/>
          </p:cNvPicPr>
          <p:nvPr/>
        </p:nvPicPr>
        <p:blipFill>
          <a:blip r:embed="rId2">
            <a:extLst>
              <a:ext uri="{BEBA8EAE-BF5A-486C-A8C5-ECC9F3942E4B}">
                <a14:imgProps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14:imgLayer r:embed="rId3">
                    <a14:imgEffect>
                      <a14:brightnessContrast bright="-3000"/>
                    </a14:imgEffect>
                  </a14:imgLayer>
                </a14:imgProps>
              </a:ex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tretch>
            <a:fillRect/>
          </a:stretch>
        </p:blipFill>
        <p:spPr>
          <a:xfrm>
            <a:off x="3135313" y="3657600"/>
            <a:ext cx="2873374" cy="2155032"/>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0660" name="Rectangle 4"/>
          <p:cNvSpPr>
            <a:spLocks noGrp="1" noChangeArrowheads="1"/>
          </p:cNvSpPr>
          <p:nvPr>
            <p:ph type="title"/>
          </p:nvPr>
        </p:nvSpPr>
        <p:spPr>
          <a:xfrm>
            <a:off x="228600" y="762000"/>
            <a:ext cx="8229600" cy="990600"/>
          </a:xfrm>
        </p:spPr>
        <p:txBody>
          <a:bodyPr>
            <a:normAutofit/>
          </a:bodyPr>
          <a:lstStyle/>
          <a:p>
            <a:r>
              <a:rPr lang="en-US" dirty="0"/>
              <a:t>9 Types of Unconscious Bias, cont’d</a:t>
            </a:r>
          </a:p>
        </p:txBody>
      </p:sp>
      <p:graphicFrame>
        <p:nvGraphicFramePr>
          <p:cNvPr id="2" name="Diagram 1">
            <a:extLst>
              <a:ext uri="{FF2B5EF4-FFF2-40B4-BE49-F238E27FC236}">
                <a16:creationId xmlns="" xmlns:a="http://schemas.openxmlformats.org/drawingml/2006/main" xmlns:r="http://schemas.openxmlformats.org/officeDocument/2006/relationships" xmlns:p="http://schemas.openxmlformats.org/presentationml/2006/main" xmlns:a16="http://schemas.microsoft.com/office/drawing/2014/main" xmlns:mv="urn:schemas-microsoft-com:mac:vml" xmlns:mc="http://schemas.openxmlformats.org/markup-compatibility/2006" id="{93B97AA4-EBA7-4ED5-A86E-EBAC85906E97}"/>
              </a:ext>
            </a:extLst>
          </p:cNvPr>
          <p:cNvGraphicFramePr/>
          <p:nvPr>
            <p:extLst>
              <p:ext uri="{D42A27DB-BD31-4B8C-83A1-F6EECF244321}">
                <p14:mod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666159795"/>
              </p:ext>
            </p:extLst>
          </p:nvPr>
        </p:nvGraphicFramePr>
        <p:xfrm>
          <a:off x="838200" y="2286000"/>
          <a:ext cx="7467600" cy="3505200"/>
        </p:xfrm>
        <a:graphic>
          <a:graphicData uri="http://schemas.openxmlformats.org/drawingml/2006/diagram">
            <a: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065607053"/>
      </p:ext>
    </p:extLst>
  </p:cSld>
  <p:clrMapOvr>
    <a:masterClrMapping/>
  </p:clrMapOvr>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0660" name="Rectangle 4"/>
          <p:cNvSpPr>
            <a:spLocks noGrp="1" noChangeArrowheads="1"/>
          </p:cNvSpPr>
          <p:nvPr>
            <p:ph type="title"/>
          </p:nvPr>
        </p:nvSpPr>
        <p:spPr>
          <a:xfrm>
            <a:off x="228600" y="762000"/>
            <a:ext cx="8229600" cy="990600"/>
          </a:xfrm>
        </p:spPr>
        <p:txBody>
          <a:bodyPr>
            <a:normAutofit/>
          </a:bodyPr>
          <a:lstStyle/>
          <a:p>
            <a:r>
              <a:rPr lang="en-US" dirty="0"/>
              <a:t>9 Types of Unconscious Bias, cont’d</a:t>
            </a:r>
          </a:p>
        </p:txBody>
      </p:sp>
      <p:graphicFrame>
        <p:nvGraphicFramePr>
          <p:cNvPr id="2" name="Diagram 1">
            <a:extLst>
              <a:ext uri="{FF2B5EF4-FFF2-40B4-BE49-F238E27FC236}">
                <a16:creationId xmlns="" xmlns:a="http://schemas.openxmlformats.org/drawingml/2006/main" xmlns:r="http://schemas.openxmlformats.org/officeDocument/2006/relationships" xmlns:p="http://schemas.openxmlformats.org/presentationml/2006/main" xmlns:a16="http://schemas.microsoft.com/office/drawing/2014/main" xmlns:mv="urn:schemas-microsoft-com:mac:vml" xmlns:mc="http://schemas.openxmlformats.org/markup-compatibility/2006" id="{93B97AA4-EBA7-4ED5-A86E-EBAC85906E97}"/>
              </a:ext>
            </a:extLst>
          </p:cNvPr>
          <p:cNvGraphicFramePr/>
          <p:nvPr>
            <p:extLst>
              <p:ext uri="{D42A27DB-BD31-4B8C-83A1-F6EECF244321}">
                <p14:mod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752913763"/>
              </p:ext>
            </p:extLst>
          </p:nvPr>
        </p:nvGraphicFramePr>
        <p:xfrm>
          <a:off x="838200" y="2286000"/>
          <a:ext cx="7467600" cy="3505200"/>
        </p:xfrm>
        <a:graphic>
          <a:graphicData uri="http://schemas.openxmlformats.org/drawingml/2006/diagram">
            <a: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486755609"/>
      </p:ext>
    </p:extLst>
  </p:cSld>
  <p:clrMapOvr>
    <a:masterClrMapping/>
  </p:clrMapOvr>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914400"/>
            <a:ext cx="8229600" cy="990600"/>
          </a:xfrm>
        </p:spPr>
        <p:txBody>
          <a:bodyPr/>
          <a:lstStyle/>
          <a:p>
            <a:r>
              <a:rPr lang="en-US" dirty="0"/>
              <a:t>Unconscious Bias – The Pros &amp; Cons</a:t>
            </a:r>
          </a:p>
        </p:txBody>
      </p:sp>
      <p:graphicFrame>
        <p:nvGraphicFramePr>
          <p:cNvPr id="3" name="Diagram 2">
            <a:extLst>
              <a:ext uri="{FF2B5EF4-FFF2-40B4-BE49-F238E27FC236}">
                <a16:creationId xmlns="" xmlns:a="http://schemas.openxmlformats.org/drawingml/2006/main" xmlns:r="http://schemas.openxmlformats.org/officeDocument/2006/relationships" xmlns:p="http://schemas.openxmlformats.org/presentationml/2006/main" xmlns:a16="http://schemas.microsoft.com/office/drawing/2014/main" xmlns:mv="urn:schemas-microsoft-com:mac:vml" xmlns:mc="http://schemas.openxmlformats.org/markup-compatibility/2006" id="{0561CF49-D484-4634-A9E8-50E8499C87E5}"/>
              </a:ext>
            </a:extLst>
          </p:cNvPr>
          <p:cNvGraphicFramePr/>
          <p:nvPr>
            <p:extLst>
              <p:ext uri="{D42A27DB-BD31-4B8C-83A1-F6EECF244321}">
                <p14:mod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26128690"/>
              </p:ext>
            </p:extLst>
          </p:nvPr>
        </p:nvGraphicFramePr>
        <p:xfrm>
          <a:off x="2133600" y="2362200"/>
          <a:ext cx="5181600" cy="3733800"/>
        </p:xfrm>
        <a:graphic>
          <a:graphicData uri="http://schemas.openxmlformats.org/drawingml/2006/diagram">
            <a: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619009811"/>
      </p:ext>
    </p:extLst>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What’s Your Story?</a:t>
            </a:r>
          </a:p>
        </p:txBody>
      </p:sp>
      <p:pic>
        <p:nvPicPr>
          <p:cNvPr id="4" name="Content Placeholder 3" descr="Apples and Oranges.jpg"/>
          <p:cNvPicPr>
            <a:picLocks noGrp="1" noChangeAspect="1"/>
          </p:cNvPicPr>
          <p:nvPr>
            <p:ph idx="1"/>
          </p:nvPr>
        </p:nvPicPr>
        <p:blipFill>
          <a:blip r:embed="rId2">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rcRect t="5608" b="5608"/>
          <a:stretch>
            <a:fillRect/>
          </a:stretch>
        </p:blipFill>
        <p:spPr>
          <a:xfrm>
            <a:off x="0" y="1600200"/>
            <a:ext cx="9144000" cy="4876800"/>
          </a:xfrm>
        </p:spPr>
      </p:pic>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86409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0"/>
            <a:ext cx="8229600" cy="990600"/>
          </a:xfrm>
        </p:spPr>
        <p:txBody>
          <a:bodyPr>
            <a:normAutofit/>
          </a:bodyPr>
          <a:lstStyle/>
          <a:p>
            <a:r>
              <a:rPr lang="en-US" dirty="0"/>
              <a:t>Avoiding Unconscious Bias</a:t>
            </a:r>
          </a:p>
        </p:txBody>
      </p:sp>
      <p:graphicFrame>
        <p:nvGraphicFramePr>
          <p:cNvPr id="4" name="Diagram 3">
            <a:extLst>
              <a:ext uri="{FF2B5EF4-FFF2-40B4-BE49-F238E27FC236}">
                <a16:creationId xmlns="" xmlns:a="http://schemas.openxmlformats.org/drawingml/2006/main" xmlns:r="http://schemas.openxmlformats.org/officeDocument/2006/relationships" xmlns:p="http://schemas.openxmlformats.org/presentationml/2006/main" xmlns:a16="http://schemas.microsoft.com/office/drawing/2014/main" xmlns:mv="urn:schemas-microsoft-com:mac:vml" xmlns:mc="http://schemas.openxmlformats.org/markup-compatibility/2006" id="{A07551BE-D6F8-48E5-BAD3-AA808B946B9F}"/>
              </a:ext>
            </a:extLst>
          </p:cNvPr>
          <p:cNvGraphicFramePr/>
          <p:nvPr>
            <p:extLst>
              <p:ext uri="{D42A27DB-BD31-4B8C-83A1-F6EECF244321}">
                <p14:mod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772797328"/>
              </p:ext>
            </p:extLst>
          </p:nvPr>
        </p:nvGraphicFramePr>
        <p:xfrm>
          <a:off x="1409700" y="1828800"/>
          <a:ext cx="6324600" cy="4572000"/>
        </p:xfrm>
        <a:graphic>
          <a:graphicData uri="http://schemas.openxmlformats.org/drawingml/2006/diagram">
            <a: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984103135"/>
      </p:ext>
    </p:extLst>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838200"/>
            <a:ext cx="8229600" cy="990600"/>
          </a:xfrm>
        </p:spPr>
        <p:txBody>
          <a:bodyPr>
            <a:normAutofit fontScale="90000"/>
          </a:bodyPr>
          <a:lstStyle/>
          <a:p>
            <a:r>
              <a:rPr lang="en-US" dirty="0"/>
              <a:t>Language to Assist in the </a:t>
            </a:r>
            <a:br>
              <a:rPr lang="en-US" dirty="0"/>
            </a:br>
            <a:r>
              <a:rPr lang="en-US" dirty="0"/>
              <a:t>Elimination of Bias</a:t>
            </a:r>
          </a:p>
        </p:txBody>
      </p:sp>
      <p:sp>
        <p:nvSpPr>
          <p:cNvPr id="3" name="Rectangle 2">
            <a:extLst>
              <a:ext uri="{FF2B5EF4-FFF2-40B4-BE49-F238E27FC236}">
                <a16:creationId xmlns="" xmlns:a="http://schemas.openxmlformats.org/drawingml/2006/main" xmlns:r="http://schemas.openxmlformats.org/officeDocument/2006/relationships" xmlns:p="http://schemas.openxmlformats.org/presentationml/2006/main" xmlns:a16="http://schemas.microsoft.com/office/drawing/2014/main" xmlns:mv="urn:schemas-microsoft-com:mac:vml" xmlns:mc="http://schemas.openxmlformats.org/markup-compatibility/2006" id="{4EEF7AD6-9860-4850-983E-152016F37410}"/>
              </a:ext>
            </a:extLst>
          </p:cNvPr>
          <p:cNvSpPr/>
          <p:nvPr/>
        </p:nvSpPr>
        <p:spPr>
          <a:xfrm>
            <a:off x="1543050" y="2541925"/>
            <a:ext cx="6057900" cy="3477875"/>
          </a:xfrm>
          <a:prstGeom prst="rect">
            <a:avLst/>
          </a:prstGeom>
        </p:spPr>
        <p:txBody>
          <a:bodyPr wrap="square">
            <a:spAutoFit/>
          </a:bodyPr>
          <a:lstStyle/>
          <a:p>
            <a:pPr marL="285750" lvl="0" indent="-285750" eaLnBrk="0" hangingPunct="0">
              <a:buFont typeface="Arial" panose="020B0604020202020204" pitchFamily="34" charset="0"/>
              <a:buChar char="•"/>
            </a:pPr>
            <a:r>
              <a:rPr lang="en-US" altLang="en-US" sz="2000" dirty="0">
                <a:solidFill>
                  <a:srgbClr val="333333"/>
                </a:solidFill>
                <a:latin typeface="Arial" panose="020B0604020202020204" pitchFamily="34" charset="0"/>
                <a:cs typeface="Arial" panose="020B0604020202020204" pitchFamily="34" charset="0"/>
              </a:rPr>
              <a:t>Use </a:t>
            </a:r>
            <a:r>
              <a:rPr lang="en-US" altLang="en-US" sz="2000" b="1" dirty="0">
                <a:solidFill>
                  <a:srgbClr val="C00000"/>
                </a:solidFill>
                <a:latin typeface="Arial" panose="020B0604020202020204" pitchFamily="34" charset="0"/>
                <a:cs typeface="Arial" panose="020B0604020202020204" pitchFamily="34" charset="0"/>
                <a:hlinkClick r:id="rId2">
                  <a:extLst>
                    <a:ext uri="{A12FA001-AC4F-418D-AE19-62706E023703}">
                      <ahyp:hlinkClr xmlns="" xmlns:a="http://schemas.openxmlformats.org/drawingml/2006/main" xmlns:r="http://schemas.openxmlformats.org/officeDocument/2006/relationships" xmlns:p="http://schemas.openxmlformats.org/presentationml/2006/main" xmlns:ahyp="http://schemas.microsoft.com/office/drawing/2018/hyperlinkcolor" xmlns:mv="urn:schemas-microsoft-com:mac:vml" xmlns:mc="http://schemas.openxmlformats.org/markup-compatibility/2006" val="tx"/>
                    </a:ext>
                  </a:extLst>
                </a:hlinkClick>
              </a:rPr>
              <a:t>language</a:t>
            </a:r>
            <a:r>
              <a:rPr lang="en-US" altLang="en-US" sz="2000" dirty="0">
                <a:solidFill>
                  <a:srgbClr val="C00000"/>
                </a:solidFill>
                <a:latin typeface="Arial" panose="020B0604020202020204" pitchFamily="34" charset="0"/>
                <a:cs typeface="Arial" panose="020B0604020202020204" pitchFamily="34" charset="0"/>
              </a:rPr>
              <a:t> </a:t>
            </a:r>
            <a:r>
              <a:rPr lang="en-US" altLang="en-US" sz="2000" dirty="0">
                <a:solidFill>
                  <a:srgbClr val="333333"/>
                </a:solidFill>
                <a:latin typeface="Arial" panose="020B0604020202020204" pitchFamily="34" charset="0"/>
                <a:cs typeface="Arial" panose="020B0604020202020204" pitchFamily="34" charset="0"/>
              </a:rPr>
              <a:t>that is clear and non-biased, such as "he or she" instead of always using "he" in internal documents, job descriptions and other management practices. (College applications.)</a:t>
            </a:r>
          </a:p>
          <a:p>
            <a:pPr marL="285750" lvl="0" indent="-285750" eaLnBrk="0" hangingPunct="0">
              <a:buFont typeface="Arial" panose="020B0604020202020204" pitchFamily="34" charset="0"/>
              <a:buChar char="•"/>
            </a:pPr>
            <a:endParaRPr lang="en-US" altLang="en-US" sz="2000" dirty="0">
              <a:solidFill>
                <a:srgbClr val="333333"/>
              </a:solidFill>
              <a:latin typeface="Arial" panose="020B0604020202020204" pitchFamily="34" charset="0"/>
              <a:cs typeface="Arial" panose="020B0604020202020204" pitchFamily="34" charset="0"/>
            </a:endParaRPr>
          </a:p>
          <a:p>
            <a:pPr marL="285750" lvl="0" indent="-285750" eaLnBrk="0" hangingPunct="0">
              <a:buFont typeface="Arial" panose="020B0604020202020204" pitchFamily="34" charset="0"/>
              <a:buChar char="•"/>
            </a:pPr>
            <a:r>
              <a:rPr lang="en-US" altLang="en-US" sz="2000" dirty="0">
                <a:solidFill>
                  <a:srgbClr val="333333"/>
                </a:solidFill>
                <a:latin typeface="Arial" panose="020B0604020202020204" pitchFamily="34" charset="0"/>
                <a:cs typeface="Arial" panose="020B0604020202020204" pitchFamily="34" charset="0"/>
              </a:rPr>
              <a:t>Also, managers often subconsciously use positive language for preferred team members or groups. </a:t>
            </a:r>
          </a:p>
          <a:p>
            <a:pPr marL="285750" lvl="0" indent="-285750" eaLnBrk="0" hangingPunct="0">
              <a:buFont typeface="Arial" panose="020B0604020202020204" pitchFamily="34" charset="0"/>
              <a:buChar char="•"/>
            </a:pPr>
            <a:endParaRPr lang="en-US" altLang="en-US" sz="2000" dirty="0">
              <a:solidFill>
                <a:srgbClr val="333333"/>
              </a:solidFill>
              <a:latin typeface="Arial" panose="020B0604020202020204" pitchFamily="34" charset="0"/>
              <a:cs typeface="Arial" panose="020B0604020202020204" pitchFamily="34" charset="0"/>
            </a:endParaRPr>
          </a:p>
          <a:p>
            <a:pPr marL="285750" lvl="0" indent="-285750" eaLnBrk="0" hangingPunct="0">
              <a:buFont typeface="Arial" panose="020B0604020202020204" pitchFamily="34" charset="0"/>
              <a:buChar char="•"/>
            </a:pPr>
            <a:r>
              <a:rPr lang="en-US" altLang="en-US" sz="2000" dirty="0">
                <a:solidFill>
                  <a:srgbClr val="333333"/>
                </a:solidFill>
                <a:latin typeface="Arial" panose="020B0604020202020204" pitchFamily="34" charset="0"/>
                <a:cs typeface="Arial" panose="020B0604020202020204" pitchFamily="34" charset="0"/>
              </a:rPr>
              <a:t>Lack of clarity can cause confusion and create openings for bias to emerge.</a:t>
            </a:r>
            <a:r>
              <a:rPr lang="en-US" altLang="en-US" sz="2000" dirty="0"/>
              <a:t> </a:t>
            </a:r>
            <a:endParaRPr lang="en-US" altLang="en-US" sz="2000" dirty="0">
              <a:latin typeface="Arial" panose="020B0604020202020204" pitchFamily="34"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4278174165"/>
      </p:ext>
    </p:extLst>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The Language of Inclusion</a:t>
            </a:r>
          </a:p>
        </p:txBody>
      </p:sp>
      <p:sp>
        <p:nvSpPr>
          <p:cNvPr id="8" name="Content Placeholder 7"/>
          <p:cNvSpPr>
            <a:spLocks noGrp="1"/>
          </p:cNvSpPr>
          <p:nvPr>
            <p:ph idx="1"/>
          </p:nvPr>
        </p:nvSpPr>
        <p:spPr>
          <a:xfrm>
            <a:off x="1181100" y="1600200"/>
            <a:ext cx="6781800" cy="4876800"/>
          </a:xfrm>
        </p:spPr>
        <p:txBody>
          <a:bodyPr>
            <a:normAutofit/>
          </a:bodyPr>
          <a:lstStyle/>
          <a:p>
            <a:endParaRPr lang="en-US" sz="1800" dirty="0"/>
          </a:p>
          <a:p>
            <a:r>
              <a:rPr lang="en-US" sz="1800" dirty="0"/>
              <a:t>Don’t single out a person’s race, sex, ethnicity or personal characteristics when it is irrelevant to the topic. </a:t>
            </a:r>
          </a:p>
          <a:p>
            <a:endParaRPr lang="en-US" sz="1800" dirty="0"/>
          </a:p>
          <a:p>
            <a:r>
              <a:rPr lang="en-US" sz="1800" dirty="0"/>
              <a:t>Call people by their preferred names.</a:t>
            </a:r>
          </a:p>
          <a:p>
            <a:endParaRPr lang="en-US" sz="1800" dirty="0"/>
          </a:p>
          <a:p>
            <a:r>
              <a:rPr lang="en-US" sz="1800" dirty="0"/>
              <a:t>Avoid identifying people based on a disability. </a:t>
            </a:r>
          </a:p>
          <a:p>
            <a:endParaRPr lang="en-US" sz="1800" dirty="0"/>
          </a:p>
          <a:p>
            <a:r>
              <a:rPr lang="en-US" sz="1800" dirty="0"/>
              <a:t>Use gender-neutral language.</a:t>
            </a:r>
          </a:p>
          <a:p>
            <a:endParaRPr lang="en-US" sz="1800" dirty="0"/>
          </a:p>
          <a:p>
            <a:r>
              <a:rPr lang="en-US" sz="1800" dirty="0"/>
              <a:t>Avoid stories, photographs and captions that make assumptions based on stereotypes.</a:t>
            </a:r>
          </a:p>
          <a:p>
            <a:endParaRPr lang="en-US" sz="1800" dirty="0"/>
          </a:p>
          <a:p>
            <a:r>
              <a:rPr lang="en-US" sz="1800" dirty="0"/>
              <a:t>Avoid stories that emphasize exceptions to stereotypes.</a:t>
            </a:r>
          </a:p>
          <a:p>
            <a:pPr marL="0" indent="0">
              <a:buNone/>
            </a:pPr>
            <a:endParaRPr lang="en-US" sz="1800"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4144607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animEffect transition="in" filter="fade">
                                      <p:cBhvr>
                                        <p:cTn id="7" dur="2000"/>
                                        <p:tgtEl>
                                          <p:spTgt spid="8">
                                            <p:txEl>
                                              <p:pRg st="1" end="1"/>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
                                            <p:txEl>
                                              <p:pRg st="3" end="3"/>
                                            </p:txEl>
                                          </p:spTgt>
                                        </p:tgtEl>
                                        <p:attrNameLst>
                                          <p:attrName>style.visibility</p:attrName>
                                        </p:attrNameLst>
                                      </p:cBhvr>
                                      <p:to>
                                        <p:strVal val="visible"/>
                                      </p:to>
                                    </p:set>
                                    <p:animEffect transition="in" filter="fade">
                                      <p:cBhvr>
                                        <p:cTn id="10" dur="2000"/>
                                        <p:tgtEl>
                                          <p:spTgt spid="8">
                                            <p:txEl>
                                              <p:pRg st="3" end="3"/>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8">
                                            <p:txEl>
                                              <p:pRg st="5" end="5"/>
                                            </p:txEl>
                                          </p:spTgt>
                                        </p:tgtEl>
                                        <p:attrNameLst>
                                          <p:attrName>style.visibility</p:attrName>
                                        </p:attrNameLst>
                                      </p:cBhvr>
                                      <p:to>
                                        <p:strVal val="visible"/>
                                      </p:to>
                                    </p:set>
                                    <p:animEffect transition="in" filter="fade">
                                      <p:cBhvr>
                                        <p:cTn id="13" dur="2000"/>
                                        <p:tgtEl>
                                          <p:spTgt spid="8">
                                            <p:txEl>
                                              <p:pRg st="5" end="5"/>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8">
                                            <p:txEl>
                                              <p:pRg st="7" end="7"/>
                                            </p:txEl>
                                          </p:spTgt>
                                        </p:tgtEl>
                                        <p:attrNameLst>
                                          <p:attrName>style.visibility</p:attrName>
                                        </p:attrNameLst>
                                      </p:cBhvr>
                                      <p:to>
                                        <p:strVal val="visible"/>
                                      </p:to>
                                    </p:set>
                                    <p:animEffect transition="in" filter="fade">
                                      <p:cBhvr>
                                        <p:cTn id="16" dur="2000"/>
                                        <p:tgtEl>
                                          <p:spTgt spid="8">
                                            <p:txEl>
                                              <p:pRg st="7" end="7"/>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8">
                                            <p:txEl>
                                              <p:pRg st="9" end="9"/>
                                            </p:txEl>
                                          </p:spTgt>
                                        </p:tgtEl>
                                        <p:attrNameLst>
                                          <p:attrName>style.visibility</p:attrName>
                                        </p:attrNameLst>
                                      </p:cBhvr>
                                      <p:to>
                                        <p:strVal val="visible"/>
                                      </p:to>
                                    </p:set>
                                    <p:animEffect transition="in" filter="fade">
                                      <p:cBhvr>
                                        <p:cTn id="19" dur="2000"/>
                                        <p:tgtEl>
                                          <p:spTgt spid="8">
                                            <p:txEl>
                                              <p:pRg st="9" end="9"/>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8">
                                            <p:txEl>
                                              <p:pRg st="11" end="11"/>
                                            </p:txEl>
                                          </p:spTgt>
                                        </p:tgtEl>
                                        <p:attrNameLst>
                                          <p:attrName>style.visibility</p:attrName>
                                        </p:attrNameLst>
                                      </p:cBhvr>
                                      <p:to>
                                        <p:strVal val="visible"/>
                                      </p:to>
                                    </p:set>
                                    <p:animEffect transition="in" filter="fade">
                                      <p:cBhvr>
                                        <p:cTn id="22" dur="2000"/>
                                        <p:tgtEl>
                                          <p:spTgt spid="8">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allAtOnce"/>
    </p:bld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Building Personal Awareness</a:t>
            </a:r>
          </a:p>
        </p:txBody>
      </p:sp>
      <p:sp>
        <p:nvSpPr>
          <p:cNvPr id="5" name="Content Placeholder 4"/>
          <p:cNvSpPr>
            <a:spLocks noGrp="1"/>
          </p:cNvSpPr>
          <p:nvPr>
            <p:ph sz="half" idx="1"/>
          </p:nvPr>
        </p:nvSpPr>
        <p:spPr/>
        <p:txBody>
          <a:bodyPr>
            <a:normAutofit/>
          </a:bodyPr>
          <a:lstStyle/>
          <a:p>
            <a:pPr>
              <a:lnSpc>
                <a:spcPct val="200000"/>
              </a:lnSpc>
            </a:pPr>
            <a:r>
              <a:rPr lang="en-US" sz="2400" dirty="0"/>
              <a:t>Perceptions </a:t>
            </a:r>
          </a:p>
          <a:p>
            <a:pPr>
              <a:lnSpc>
                <a:spcPct val="200000"/>
              </a:lnSpc>
            </a:pPr>
            <a:r>
              <a:rPr lang="en-US" sz="2400" dirty="0"/>
              <a:t>Stereotyping</a:t>
            </a:r>
          </a:p>
          <a:p>
            <a:pPr>
              <a:lnSpc>
                <a:spcPct val="200000"/>
              </a:lnSpc>
            </a:pPr>
            <a:r>
              <a:rPr lang="en-US" sz="2400" dirty="0"/>
              <a:t>Polarization </a:t>
            </a:r>
          </a:p>
          <a:p>
            <a:pPr>
              <a:lnSpc>
                <a:spcPct val="200000"/>
              </a:lnSpc>
            </a:pPr>
            <a:r>
              <a:rPr lang="en-US" sz="2400" dirty="0"/>
              <a:t>Self-Fulfilling Prophecy</a:t>
            </a:r>
          </a:p>
        </p:txBody>
      </p:sp>
      <p:pic>
        <p:nvPicPr>
          <p:cNvPr id="7" name="Content Placeholder 6" descr="ONE SIZE.jpg"/>
          <p:cNvPicPr>
            <a:picLocks noGrp="1" noChangeAspect="1"/>
          </p:cNvPicPr>
          <p:nvPr>
            <p:ph sz="half" idx="2"/>
          </p:nvPr>
        </p:nvPicPr>
        <p:blipFill>
          <a:blip r:embed="rId2">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rcRect t="9326" b="9326"/>
          <a:stretch>
            <a:fillRect/>
          </a:stretch>
        </p:blipFill>
        <p:spPr>
          <a:xfrm flipH="1">
            <a:off x="4648200" y="1673352"/>
            <a:ext cx="4038600" cy="4718304"/>
          </a:xfrm>
        </p:spPr>
      </p:pic>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001152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Effect transition="in" filter="fade">
                                      <p:cBhvr>
                                        <p:cTn id="11" dur="2000"/>
                                        <p:tgtEl>
                                          <p:spTgt spid="5">
                                            <p:txEl>
                                              <p:pRg st="0" end="0"/>
                                            </p:txEl>
                                          </p:spTgt>
                                        </p:tgtEl>
                                      </p:cBhvr>
                                    </p:animEffect>
                                  </p:childTnLst>
                                </p:cTn>
                              </p:par>
                            </p:childTnLst>
                          </p:cTn>
                        </p:par>
                        <p:par>
                          <p:cTn id="12" fill="hold">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animEffect transition="in" filter="fade">
                                      <p:cBhvr>
                                        <p:cTn id="15" dur="2000"/>
                                        <p:tgtEl>
                                          <p:spTgt spid="5">
                                            <p:txEl>
                                              <p:pRg st="1" end="1"/>
                                            </p:txEl>
                                          </p:spTgt>
                                        </p:tgtEl>
                                      </p:cBhvr>
                                    </p:animEffect>
                                  </p:childTnLst>
                                </p:cTn>
                              </p:par>
                            </p:childTnLst>
                          </p:cTn>
                        </p:par>
                        <p:par>
                          <p:cTn id="16" fill="hold">
                            <p:stCondLst>
                              <p:cond delay="6000"/>
                            </p:stCondLst>
                            <p:childTnLst>
                              <p:par>
                                <p:cTn id="17" presetID="10" presetClass="entr" presetSubtype="0" fill="hold" grpId="0" nodeType="after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Effect transition="in" filter="fade">
                                      <p:cBhvr>
                                        <p:cTn id="19" dur="2000"/>
                                        <p:tgtEl>
                                          <p:spTgt spid="5">
                                            <p:txEl>
                                              <p:pRg st="2" end="2"/>
                                            </p:txEl>
                                          </p:spTgt>
                                        </p:tgtEl>
                                      </p:cBhvr>
                                    </p:animEffect>
                                  </p:childTnLst>
                                </p:cTn>
                              </p:par>
                            </p:childTnLst>
                          </p:cTn>
                        </p:par>
                        <p:par>
                          <p:cTn id="20" fill="hold">
                            <p:stCondLst>
                              <p:cond delay="8000"/>
                            </p:stCondLst>
                            <p:childTnLst>
                              <p:par>
                                <p:cTn id="21" presetID="10" presetClass="entr" presetSubtype="0" fill="hold" grpId="0" nodeType="afterEffect">
                                  <p:stCondLst>
                                    <p:cond delay="0"/>
                                  </p:stCondLst>
                                  <p:childTnLst>
                                    <p:set>
                                      <p:cBhvr>
                                        <p:cTn id="22" dur="1" fill="hold">
                                          <p:stCondLst>
                                            <p:cond delay="0"/>
                                          </p:stCondLst>
                                        </p:cTn>
                                        <p:tgtEl>
                                          <p:spTgt spid="5">
                                            <p:txEl>
                                              <p:pRg st="3" end="3"/>
                                            </p:txEl>
                                          </p:spTgt>
                                        </p:tgtEl>
                                        <p:attrNameLst>
                                          <p:attrName>style.visibility</p:attrName>
                                        </p:attrNameLst>
                                      </p:cBhvr>
                                      <p:to>
                                        <p:strVal val="visible"/>
                                      </p:to>
                                    </p:set>
                                    <p:animEffect transition="in" filter="fade">
                                      <p:cBhvr>
                                        <p:cTn id="23" dur="20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Growing in Awareness</a:t>
            </a:r>
          </a:p>
        </p:txBody>
      </p:sp>
      <p:sp>
        <p:nvSpPr>
          <p:cNvPr id="7" name="Text Placeholder 6"/>
          <p:cNvSpPr>
            <a:spLocks noGrp="1"/>
          </p:cNvSpPr>
          <p:nvPr>
            <p:ph type="body" idx="1"/>
          </p:nvPr>
        </p:nvSpPr>
        <p:spPr/>
        <p:txBody>
          <a:bodyPr>
            <a:normAutofit/>
          </a:bodyPr>
          <a:lstStyle/>
          <a:p>
            <a:r>
              <a:rPr lang="en-US" sz="2400" dirty="0"/>
              <a:t>Consistency Theory</a:t>
            </a:r>
          </a:p>
        </p:txBody>
      </p:sp>
      <p:sp>
        <p:nvSpPr>
          <p:cNvPr id="8" name="Content Placeholder 7"/>
          <p:cNvSpPr>
            <a:spLocks noGrp="1"/>
          </p:cNvSpPr>
          <p:nvPr>
            <p:ph sz="half" idx="2"/>
          </p:nvPr>
        </p:nvSpPr>
        <p:spPr/>
        <p:txBody>
          <a:bodyPr>
            <a:normAutofit/>
          </a:bodyPr>
          <a:lstStyle/>
          <a:p>
            <a:r>
              <a:rPr lang="en-US" dirty="0"/>
              <a:t>Working from our perceptions, we formulate assumptions about people based on their belief systems or personality traits.</a:t>
            </a:r>
          </a:p>
        </p:txBody>
      </p:sp>
      <p:sp>
        <p:nvSpPr>
          <p:cNvPr id="9" name="Text Placeholder 8"/>
          <p:cNvSpPr>
            <a:spLocks noGrp="1"/>
          </p:cNvSpPr>
          <p:nvPr>
            <p:ph type="body" sz="quarter" idx="3"/>
          </p:nvPr>
        </p:nvSpPr>
        <p:spPr/>
        <p:txBody>
          <a:bodyPr>
            <a:normAutofit/>
          </a:bodyPr>
          <a:lstStyle/>
          <a:p>
            <a:r>
              <a:rPr lang="en-US" sz="2400" dirty="0"/>
              <a:t>Frames of Reference</a:t>
            </a:r>
          </a:p>
        </p:txBody>
      </p:sp>
      <p:sp>
        <p:nvSpPr>
          <p:cNvPr id="10" name="Content Placeholder 9"/>
          <p:cNvSpPr>
            <a:spLocks noGrp="1"/>
          </p:cNvSpPr>
          <p:nvPr>
            <p:ph sz="quarter" idx="4"/>
          </p:nvPr>
        </p:nvSpPr>
        <p:spPr/>
        <p:txBody>
          <a:bodyPr>
            <a:normAutofit/>
          </a:bodyPr>
          <a:lstStyle/>
          <a:p>
            <a:r>
              <a:rPr lang="en-US" dirty="0"/>
              <a:t>Our frame of reference is the way we interpret the world around </a:t>
            </a:r>
            <a:r>
              <a:rPr lang="en-US"/>
              <a:t>us</a:t>
            </a:r>
            <a:r>
              <a:rPr lang="en-US" smtClean="0"/>
              <a:t>. </a:t>
            </a:r>
            <a:endParaRPr lang="en-US" dirty="0"/>
          </a:p>
          <a:p>
            <a:r>
              <a:rPr lang="en-US" dirty="0"/>
              <a:t>It is a habitual way of looking at things, based on our experiences, background, skills  and attitudes.</a:t>
            </a:r>
          </a:p>
          <a:p>
            <a:pPr marL="0" indent="0">
              <a:buNone/>
            </a:pPr>
            <a:endParaRPr lang="en-US" sz="2000"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430982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xEl>
                                              <p:pRg st="0" end="0"/>
                                            </p:txEl>
                                          </p:spTgt>
                                        </p:tgtEl>
                                        <p:attrNameLst>
                                          <p:attrName>style.visibility</p:attrName>
                                        </p:attrNameLst>
                                      </p:cBhvr>
                                      <p:to>
                                        <p:strVal val="visible"/>
                                      </p:to>
                                    </p:set>
                                    <p:animEffect transition="in" filter="fade">
                                      <p:cBhvr>
                                        <p:cTn id="11" dur="2000"/>
                                        <p:tgtEl>
                                          <p:spTgt spid="10">
                                            <p:txEl>
                                              <p:pRg st="0" end="0"/>
                                            </p:txEl>
                                          </p:spTgt>
                                        </p:tgtEl>
                                      </p:cBhvr>
                                    </p:animEffect>
                                  </p:childTnLst>
                                </p:cTn>
                              </p:par>
                            </p:childTnLst>
                          </p:cTn>
                        </p:par>
                        <p:par>
                          <p:cTn id="12" fill="hold">
                            <p:stCondLst>
                              <p:cond delay="2500"/>
                            </p:stCondLst>
                            <p:childTnLst>
                              <p:par>
                                <p:cTn id="13" presetID="10" presetClass="entr" presetSubtype="0" fill="hold" grpId="0" nodeType="afterEffect">
                                  <p:stCondLst>
                                    <p:cond delay="0"/>
                                  </p:stCondLst>
                                  <p:childTnLst>
                                    <p:set>
                                      <p:cBhvr>
                                        <p:cTn id="14" dur="1" fill="hold">
                                          <p:stCondLst>
                                            <p:cond delay="0"/>
                                          </p:stCondLst>
                                        </p:cTn>
                                        <p:tgtEl>
                                          <p:spTgt spid="10">
                                            <p:txEl>
                                              <p:pRg st="1" end="1"/>
                                            </p:txEl>
                                          </p:spTgt>
                                        </p:tgtEl>
                                        <p:attrNameLst>
                                          <p:attrName>style.visibility</p:attrName>
                                        </p:attrNameLst>
                                      </p:cBhvr>
                                      <p:to>
                                        <p:strVal val="visible"/>
                                      </p:to>
                                    </p:set>
                                    <p:animEffect transition="in" filter="fade">
                                      <p:cBhvr>
                                        <p:cTn id="15" dur="2000"/>
                                        <p:tgtEl>
                                          <p:spTgt spid="1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10" grpId="0" build="p"/>
    </p:bld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Experiencing Labels</a:t>
            </a:r>
          </a:p>
        </p:txBody>
      </p:sp>
      <p:sp>
        <p:nvSpPr>
          <p:cNvPr id="6" name="Content Placeholder 5"/>
          <p:cNvSpPr>
            <a:spLocks noGrp="1"/>
          </p:cNvSpPr>
          <p:nvPr>
            <p:ph sz="half" idx="1"/>
          </p:nvPr>
        </p:nvSpPr>
        <p:spPr/>
        <p:txBody>
          <a:bodyPr>
            <a:normAutofit/>
          </a:bodyPr>
          <a:lstStyle/>
          <a:p>
            <a:endParaRPr lang="en-US" sz="2000" dirty="0"/>
          </a:p>
          <a:p>
            <a:endParaRPr lang="en-US" sz="2000" dirty="0"/>
          </a:p>
          <a:p>
            <a:r>
              <a:rPr lang="en-US" sz="2000" dirty="0"/>
              <a:t>What did you notice about the interactions?</a:t>
            </a:r>
          </a:p>
          <a:p>
            <a:endParaRPr lang="en-US" sz="2000" dirty="0"/>
          </a:p>
          <a:p>
            <a:r>
              <a:rPr lang="en-US" sz="2000" dirty="0"/>
              <a:t>How did the labels impact the context of what was being said?</a:t>
            </a:r>
          </a:p>
          <a:p>
            <a:endParaRPr lang="en-US" sz="2000" dirty="0"/>
          </a:p>
          <a:p>
            <a:r>
              <a:rPr lang="en-US" sz="2000" dirty="0"/>
              <a:t>What impact did the labels have on behaviors?</a:t>
            </a:r>
          </a:p>
        </p:txBody>
      </p:sp>
      <p:pic>
        <p:nvPicPr>
          <p:cNvPr id="8" name="Content Placeholder 7" descr="Vision 2.jpg"/>
          <p:cNvPicPr>
            <a:picLocks noGrp="1" noChangeAspect="1"/>
          </p:cNvPicPr>
          <p:nvPr>
            <p:ph sz="half" idx="2"/>
          </p:nvPr>
        </p:nvPicPr>
        <p:blipFill>
          <a:blip r:embed="rId2">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rcRect t="3270" b="3270"/>
          <a:stretch>
            <a:fillRect/>
          </a:stretch>
        </p:blipFill>
        <p:spPr/>
      </p:pic>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0283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2000"/>
                                        <p:tgtEl>
                                          <p:spTgt spid="8"/>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animEffect transition="in" filter="fade">
                                      <p:cBhvr>
                                        <p:cTn id="11" dur="2000"/>
                                        <p:tgtEl>
                                          <p:spTgt spid="6">
                                            <p:txEl>
                                              <p:pRg st="2" end="2"/>
                                            </p:txEl>
                                          </p:spTgt>
                                        </p:tgtEl>
                                      </p:cBhvr>
                                    </p:animEffect>
                                  </p:childTnLst>
                                </p:cTn>
                              </p:par>
                            </p:childTnLst>
                          </p:cTn>
                        </p:par>
                        <p:par>
                          <p:cTn id="12" fill="hold">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animEffect transition="in" filter="fade">
                                      <p:cBhvr>
                                        <p:cTn id="15" dur="2000"/>
                                        <p:tgtEl>
                                          <p:spTgt spid="6">
                                            <p:txEl>
                                              <p:pRg st="4" end="4"/>
                                            </p:txEl>
                                          </p:spTgt>
                                        </p:tgtEl>
                                      </p:cBhvr>
                                    </p:animEffect>
                                  </p:childTnLst>
                                </p:cTn>
                              </p:par>
                            </p:childTnLst>
                          </p:cTn>
                        </p:par>
                        <p:par>
                          <p:cTn id="16" fill="hold">
                            <p:stCondLst>
                              <p:cond delay="6000"/>
                            </p:stCondLst>
                            <p:childTnLst>
                              <p:par>
                                <p:cTn id="17" presetID="10" presetClass="entr" presetSubtype="0" fill="hold" grpId="0" nodeType="afterEffect">
                                  <p:stCondLst>
                                    <p:cond delay="0"/>
                                  </p:stCondLst>
                                  <p:childTnLst>
                                    <p:set>
                                      <p:cBhvr>
                                        <p:cTn id="18" dur="1" fill="hold">
                                          <p:stCondLst>
                                            <p:cond delay="0"/>
                                          </p:stCondLst>
                                        </p:cTn>
                                        <p:tgtEl>
                                          <p:spTgt spid="6">
                                            <p:txEl>
                                              <p:pRg st="6" end="6"/>
                                            </p:txEl>
                                          </p:spTgt>
                                        </p:tgtEl>
                                        <p:attrNameLst>
                                          <p:attrName>style.visibility</p:attrName>
                                        </p:attrNameLst>
                                      </p:cBhvr>
                                      <p:to>
                                        <p:strVal val="visible"/>
                                      </p:to>
                                    </p:set>
                                    <p:animEffect transition="in" filter="fade">
                                      <p:cBhvr>
                                        <p:cTn id="19" dur="20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0660" name="Rectangle 4"/>
          <p:cNvSpPr>
            <a:spLocks noGrp="1" noChangeArrowheads="1"/>
          </p:cNvSpPr>
          <p:nvPr>
            <p:ph type="title"/>
          </p:nvPr>
        </p:nvSpPr>
        <p:spPr>
          <a:xfrm>
            <a:off x="381000" y="990600"/>
            <a:ext cx="8229600" cy="990600"/>
          </a:xfrm>
        </p:spPr>
        <p:txBody>
          <a:bodyPr>
            <a:normAutofit/>
          </a:bodyPr>
          <a:lstStyle/>
          <a:p>
            <a:r>
              <a:rPr lang="en-US" dirty="0"/>
              <a:t>Your Objectives </a:t>
            </a:r>
          </a:p>
        </p:txBody>
      </p:sp>
      <p:sp>
        <p:nvSpPr>
          <p:cNvPr id="2" name="TextBox 1">
            <a:extLst>
              <a:ext uri="{FF2B5EF4-FFF2-40B4-BE49-F238E27FC236}">
                <a16:creationId xmlns="" xmlns:a="http://schemas.openxmlformats.org/drawingml/2006/main" xmlns:r="http://schemas.openxmlformats.org/officeDocument/2006/relationships" xmlns:p="http://schemas.openxmlformats.org/presentationml/2006/main" xmlns:a16="http://schemas.microsoft.com/office/drawing/2014/main" xmlns:mv="urn:schemas-microsoft-com:mac:vml" xmlns:mc="http://schemas.openxmlformats.org/markup-compatibility/2006" id="{C76D47AF-8C22-4C5A-83D6-A3B3DC20607B}"/>
              </a:ext>
            </a:extLst>
          </p:cNvPr>
          <p:cNvSpPr txBox="1"/>
          <p:nvPr/>
        </p:nvSpPr>
        <p:spPr>
          <a:xfrm>
            <a:off x="842554" y="2971800"/>
            <a:ext cx="7768046" cy="2343655"/>
          </a:xfrm>
          <a:prstGeom prst="rect">
            <a:avLst/>
          </a:prstGeom>
          <a:noFill/>
        </p:spPr>
        <p:txBody>
          <a:bodyPr wrap="square" rtlCol="0">
            <a:spAutoFit/>
          </a:bodyPr>
          <a:lstStyle/>
          <a:p>
            <a:pPr marL="457200" indent="-457200" algn="just">
              <a:lnSpc>
                <a:spcPct val="150000"/>
              </a:lnSpc>
              <a:buFont typeface="+mj-lt"/>
              <a:buAutoNum type="arabicPeriod"/>
            </a:pPr>
            <a:r>
              <a:rPr lang="en-US" sz="2000" dirty="0"/>
              <a:t>Understand the definition of unconscious bias.</a:t>
            </a:r>
          </a:p>
          <a:p>
            <a:pPr marL="457200" indent="-457200" algn="just">
              <a:lnSpc>
                <a:spcPct val="150000"/>
              </a:lnSpc>
              <a:buFont typeface="+mj-lt"/>
              <a:buAutoNum type="arabicPeriod"/>
            </a:pPr>
            <a:r>
              <a:rPr lang="en-US" sz="2000" dirty="0"/>
              <a:t>Understand the different types of unconscious bias.</a:t>
            </a:r>
          </a:p>
          <a:p>
            <a:pPr marL="457200" indent="-457200" algn="just">
              <a:lnSpc>
                <a:spcPct val="150000"/>
              </a:lnSpc>
              <a:buFont typeface="+mj-lt"/>
              <a:buAutoNum type="arabicPeriod"/>
            </a:pPr>
            <a:r>
              <a:rPr lang="en-US" sz="2000" dirty="0"/>
              <a:t>Understand the sources of unconscious bias.</a:t>
            </a:r>
          </a:p>
          <a:p>
            <a:pPr marL="457200" indent="-457200" algn="just">
              <a:lnSpc>
                <a:spcPct val="150000"/>
              </a:lnSpc>
              <a:buFont typeface="+mj-lt"/>
              <a:buAutoNum type="arabicPeriod"/>
            </a:pPr>
            <a:r>
              <a:rPr lang="en-US" sz="2000" dirty="0"/>
              <a:t>Understand the pros and cons of unconscious bias.</a:t>
            </a:r>
          </a:p>
          <a:p>
            <a:pPr marL="457200" indent="-457200" algn="just">
              <a:lnSpc>
                <a:spcPct val="150000"/>
              </a:lnSpc>
              <a:buFont typeface="+mj-lt"/>
              <a:buAutoNum type="arabicPeriod"/>
            </a:pPr>
            <a:r>
              <a:rPr lang="en-US" sz="2000" dirty="0"/>
              <a:t>Understand ways to avoid unconscious bias in the workplace.</a:t>
            </a:r>
          </a:p>
        </p:txBody>
      </p:sp>
    </p:spTree>
  </p:cSld>
  <p:clrMapOvr>
    <a:masterClrMapping/>
  </p:clrMapOvr>
  <p:transition/>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914400"/>
            <a:ext cx="8229600" cy="990600"/>
          </a:xfrm>
        </p:spPr>
        <p:txBody>
          <a:bodyPr/>
          <a:lstStyle/>
          <a:p>
            <a:r>
              <a:rPr lang="en-US" dirty="0"/>
              <a:t>Additional Activities</a:t>
            </a:r>
          </a:p>
        </p:txBody>
      </p:sp>
      <p:pic>
        <p:nvPicPr>
          <p:cNvPr id="8" name="Content Placeholder 7"/>
          <p:cNvPicPr>
            <a:picLocks noGrp="1" noChangeAspect="1"/>
          </p:cNvPicPr>
          <p:nvPr>
            <p:ph sz="half" idx="2"/>
          </p:nvPr>
        </p:nvPicPr>
        <p:blipFill>
          <a:blip r:embed="rId2">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tretch>
            <a:fillRect/>
          </a:stretch>
        </p:blipFill>
        <p:spPr>
          <a:xfrm>
            <a:off x="2933700" y="2504655"/>
            <a:ext cx="3276600" cy="3410642"/>
          </a:xfrm>
        </p:spPr>
      </p:pic>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408611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Plan to Act</a:t>
            </a:r>
          </a:p>
        </p:txBody>
      </p:sp>
      <p:pic>
        <p:nvPicPr>
          <p:cNvPr id="5" name="Content Placeholder 4" descr="Woman with Post Its on Glass.jpg"/>
          <p:cNvPicPr>
            <a:picLocks noGrp="1" noChangeAspect="1"/>
          </p:cNvPicPr>
          <p:nvPr>
            <p:ph sz="half" idx="1"/>
          </p:nvPr>
        </p:nvPicPr>
        <p:blipFill>
          <a:blip r:embed="rId2" cstate="print">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rcRect t="11023" b="11023"/>
          <a:stretch>
            <a:fillRect/>
          </a:stretch>
        </p:blipFill>
        <p:spPr/>
      </p:pic>
      <p:sp>
        <p:nvSpPr>
          <p:cNvPr id="6" name="Content Placeholder 5"/>
          <p:cNvSpPr>
            <a:spLocks noGrp="1"/>
          </p:cNvSpPr>
          <p:nvPr>
            <p:ph sz="half" idx="2"/>
          </p:nvPr>
        </p:nvSpPr>
        <p:spPr/>
        <p:txBody>
          <a:bodyPr>
            <a:normAutofit/>
          </a:bodyPr>
          <a:lstStyle/>
          <a:p>
            <a:endParaRPr lang="en-US" sz="2400" dirty="0"/>
          </a:p>
          <a:p>
            <a:r>
              <a:rPr lang="en-US" sz="2400" dirty="0"/>
              <a:t>How will you prevent unconscious bias? </a:t>
            </a:r>
          </a:p>
          <a:p>
            <a:endParaRPr lang="en-US" sz="2400" dirty="0"/>
          </a:p>
          <a:p>
            <a:r>
              <a:rPr lang="en-US" sz="2400" dirty="0"/>
              <a:t>How will you maximize this investment?</a:t>
            </a:r>
          </a:p>
          <a:p>
            <a:endParaRPr lang="en-US" sz="2400" dirty="0"/>
          </a:p>
          <a:p>
            <a:r>
              <a:rPr lang="en-US" sz="2400" dirty="0"/>
              <a:t>What are your goals for implementation?</a:t>
            </a: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285910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animEffect transition="in" filter="fade">
                                      <p:cBhvr>
                                        <p:cTn id="11" dur="2000"/>
                                        <p:tgtEl>
                                          <p:spTgt spid="6">
                                            <p:txEl>
                                              <p:pRg st="1" end="1"/>
                                            </p:txEl>
                                          </p:spTgt>
                                        </p:tgtEl>
                                      </p:cBhvr>
                                    </p:animEffect>
                                  </p:childTnLst>
                                </p:cTn>
                              </p:par>
                            </p:childTnLst>
                          </p:cTn>
                        </p:par>
                        <p:par>
                          <p:cTn id="12" fill="hold">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animEffect transition="in" filter="fade">
                                      <p:cBhvr>
                                        <p:cTn id="15" dur="2000"/>
                                        <p:tgtEl>
                                          <p:spTgt spid="6">
                                            <p:txEl>
                                              <p:pRg st="3" end="3"/>
                                            </p:txEl>
                                          </p:spTgt>
                                        </p:tgtEl>
                                      </p:cBhvr>
                                    </p:animEffect>
                                  </p:childTnLst>
                                </p:cTn>
                              </p:par>
                            </p:childTnLst>
                          </p:cTn>
                        </p:par>
                        <p:par>
                          <p:cTn id="16" fill="hold">
                            <p:stCondLst>
                              <p:cond delay="6000"/>
                            </p:stCondLst>
                            <p:childTnLst>
                              <p:par>
                                <p:cTn id="17" presetID="10" presetClass="entr" presetSubtype="0" fill="hold" grpId="0" nodeType="afterEffect">
                                  <p:stCondLst>
                                    <p:cond delay="0"/>
                                  </p:stCondLst>
                                  <p:childTnLst>
                                    <p:set>
                                      <p:cBhvr>
                                        <p:cTn id="18" dur="1" fill="hold">
                                          <p:stCondLst>
                                            <p:cond delay="0"/>
                                          </p:stCondLst>
                                        </p:cTn>
                                        <p:tgtEl>
                                          <p:spTgt spid="6">
                                            <p:txEl>
                                              <p:pRg st="5" end="5"/>
                                            </p:txEl>
                                          </p:spTgt>
                                        </p:tgtEl>
                                        <p:attrNameLst>
                                          <p:attrName>style.visibility</p:attrName>
                                        </p:attrNameLst>
                                      </p:cBhvr>
                                      <p:to>
                                        <p:strVal val="visible"/>
                                      </p:to>
                                    </p:set>
                                    <p:animEffect transition="in" filter="fade">
                                      <p:cBhvr>
                                        <p:cTn id="19" dur="20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066800"/>
            <a:ext cx="8229600" cy="990600"/>
          </a:xfrm>
        </p:spPr>
        <p:txBody>
          <a:bodyPr/>
          <a:lstStyle/>
          <a:p>
            <a:r>
              <a:rPr lang="en-US" dirty="0"/>
              <a:t>Unconscious Bias Defined</a:t>
            </a:r>
          </a:p>
        </p:txBody>
      </p:sp>
      <p:sp>
        <p:nvSpPr>
          <p:cNvPr id="5" name="Rectangle 2">
            <a:extLst>
              <a:ext uri="{FF2B5EF4-FFF2-40B4-BE49-F238E27FC236}">
                <a16:creationId xmlns="" xmlns:a="http://schemas.openxmlformats.org/drawingml/2006/main" xmlns:r="http://schemas.openxmlformats.org/officeDocument/2006/relationships" xmlns:p="http://schemas.openxmlformats.org/presentationml/2006/main" xmlns:a16="http://schemas.microsoft.com/office/drawing/2014/main" xmlns:mv="urn:schemas-microsoft-com:mac:vml" xmlns:mc="http://schemas.openxmlformats.org/markup-compatibility/2006" id="{3E0E58B6-ABC8-49E1-8C00-F6E7E3238D9E}"/>
              </a:ext>
            </a:extLst>
          </p:cNvPr>
          <p:cNvSpPr>
            <a:spLocks noChangeArrowheads="1"/>
          </p:cNvSpPr>
          <p:nvPr/>
        </p:nvSpPr>
        <p:spPr bwMode="auto">
          <a:xfrm>
            <a:off x="1409700" y="2895600"/>
            <a:ext cx="6324600" cy="2246769"/>
          </a:xfrm>
          <a:prstGeom prst="rect">
            <a:avLst/>
          </a:prstGeom>
          <a:solidFill>
            <a:srgbClr val="FFFFFF"/>
          </a:solidFill>
          <a:ln>
            <a:noFill/>
          </a:ln>
          <a:effectLst/>
          <a:extLs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chemeClr val="tx1"/>
                </a:solidFill>
                <a:miter lim="800000"/>
                <a:headEnd/>
                <a:tailEnd/>
              </a14:hiddenLine>
            </a:ext>
            <a:ext uri="{AF507438-7753-43E0-B8FC-AC1667EBCBE1}">
              <a14:hiddenEffects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222222"/>
                </a:solidFill>
                <a:effectLst/>
                <a:latin typeface="Arial" panose="020B0604020202020204" pitchFamily="34" charset="0"/>
                <a:cs typeface="Arial" panose="020B0604020202020204" pitchFamily="34" charset="0"/>
              </a:rPr>
              <a:t>Unconscious bias</a:t>
            </a:r>
            <a:r>
              <a:rPr kumimoji="0" lang="en-US" altLang="en-US" sz="20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 are social stereotypes about certain groups of people that individuals form outside their </a:t>
            </a:r>
            <a:r>
              <a:rPr kumimoji="0" lang="en-US" altLang="en-US" sz="2000" b="1" i="0" u="none" strike="noStrike" cap="none" normalizeH="0" baseline="0" dirty="0">
                <a:ln>
                  <a:noFill/>
                </a:ln>
                <a:solidFill>
                  <a:srgbClr val="222222"/>
                </a:solidFill>
                <a:effectLst/>
                <a:latin typeface="Arial" panose="020B0604020202020204" pitchFamily="34" charset="0"/>
                <a:cs typeface="Arial" panose="020B0604020202020204" pitchFamily="34" charset="0"/>
              </a:rPr>
              <a:t>unconscious</a:t>
            </a:r>
            <a:r>
              <a:rPr kumimoji="0" lang="en-US" altLang="en-US" sz="20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 awareness. </a:t>
            </a:r>
          </a:p>
          <a:p>
            <a:pPr marL="0" marR="0" lvl="0" indent="0" algn="just" defTabSz="914400" rtl="0" eaLnBrk="0" fontAlgn="base" latinLnBrk="0" hangingPunct="0">
              <a:lnSpc>
                <a:spcPct val="100000"/>
              </a:lnSpc>
              <a:spcBef>
                <a:spcPct val="0"/>
              </a:spcBef>
              <a:spcAft>
                <a:spcPct val="0"/>
              </a:spcAft>
              <a:buClrTx/>
              <a:buSzTx/>
              <a:buFontTx/>
              <a:buNone/>
              <a:tabLst/>
            </a:pPr>
            <a:endParaRPr lang="en-US" altLang="en-US" sz="2000" dirty="0">
              <a:solidFill>
                <a:srgbClr val="222222"/>
              </a:solidFill>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222222"/>
                </a:solidFill>
                <a:effectLst/>
                <a:latin typeface="Arial" panose="020B0604020202020204" pitchFamily="34" charset="0"/>
                <a:cs typeface="Arial" panose="020B0604020202020204" pitchFamily="34" charset="0"/>
              </a:rPr>
              <a:t>Unconscious bias</a:t>
            </a:r>
            <a:r>
              <a:rPr kumimoji="0" lang="en-US" altLang="en-US" sz="20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 happens outside of our control. It occurs automatically and is triggered by our brain making a quick judgment.</a:t>
            </a:r>
            <a:r>
              <a:rPr kumimoji="0" lang="en-US" altLang="en-US" sz="2000" b="0" i="0" u="none" strike="noStrike" cap="none" normalizeH="0" baseline="0" dirty="0">
                <a:ln>
                  <a:noFill/>
                </a:ln>
                <a:solidFill>
                  <a:schemeClr val="tx1"/>
                </a:solidFill>
                <a:effectLst/>
              </a:rPr>
              <a:t> </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834925436"/>
      </p:ext>
    </p:extLst>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066800"/>
            <a:ext cx="8229600" cy="990600"/>
          </a:xfrm>
        </p:spPr>
        <p:txBody>
          <a:bodyPr>
            <a:noAutofit/>
          </a:bodyPr>
          <a:lstStyle/>
          <a:p>
            <a:r>
              <a:rPr lang="en-US" sz="3100" dirty="0"/>
              <a:t>Examples of Unconscious Bias in the Workplace</a:t>
            </a:r>
          </a:p>
        </p:txBody>
      </p:sp>
      <p:graphicFrame>
        <p:nvGraphicFramePr>
          <p:cNvPr id="3" name="Diagram 2">
            <a:extLst>
              <a:ext uri="{FF2B5EF4-FFF2-40B4-BE49-F238E27FC236}">
                <a16:creationId xmlns="" xmlns:a="http://schemas.openxmlformats.org/drawingml/2006/main" xmlns:r="http://schemas.openxmlformats.org/officeDocument/2006/relationships" xmlns:p="http://schemas.openxmlformats.org/presentationml/2006/main" xmlns:a16="http://schemas.microsoft.com/office/drawing/2014/main" xmlns:mv="urn:schemas-microsoft-com:mac:vml" xmlns:mc="http://schemas.openxmlformats.org/markup-compatibility/2006" id="{52E5F5E8-8685-4D57-9406-4A5A6D7623FE}"/>
              </a:ext>
            </a:extLst>
          </p:cNvPr>
          <p:cNvGraphicFramePr/>
          <p:nvPr>
            <p:extLst>
              <p:ext uri="{D42A27DB-BD31-4B8C-83A1-F6EECF244321}">
                <p14:mod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4195130580"/>
              </p:ext>
            </p:extLst>
          </p:nvPr>
        </p:nvGraphicFramePr>
        <p:xfrm>
          <a:off x="1790700" y="2590800"/>
          <a:ext cx="5562600" cy="3276600"/>
        </p:xfrm>
        <a:graphic>
          <a:graphicData uri="http://schemas.openxmlformats.org/drawingml/2006/diagram">
            <a: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828417846"/>
      </p:ext>
    </p:extLst>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4450" name="Rectangle 2">
            <a:extLst>
              <a:ext uri="{FF2B5EF4-FFF2-40B4-BE49-F238E27FC236}">
                <a16:creationId xmlns="" xmlns:a="http://schemas.openxmlformats.org/drawingml/2006/main" xmlns:r="http://schemas.openxmlformats.org/officeDocument/2006/relationships" xmlns:p="http://schemas.openxmlformats.org/presentationml/2006/main" xmlns:a16="http://schemas.microsoft.com/office/drawing/2014/main" xmlns:mv="urn:schemas-microsoft-com:mac:vml" xmlns:mc="http://schemas.openxmlformats.org/markup-compatibility/2006" id="{D5A3982D-2E80-4165-8FF0-3A878B29E71F}"/>
              </a:ext>
            </a:extLst>
          </p:cNvPr>
          <p:cNvSpPr>
            <a:spLocks noGrp="1" noChangeArrowheads="1"/>
          </p:cNvSpPr>
          <p:nvPr>
            <p:ph type="title"/>
          </p:nvPr>
        </p:nvSpPr>
        <p:spPr>
          <a:xfrm>
            <a:off x="381000" y="838200"/>
            <a:ext cx="7086600" cy="1066800"/>
          </a:xfrm>
        </p:spPr>
        <p:txBody>
          <a:bodyPr>
            <a:normAutofit fontScale="90000"/>
          </a:bodyPr>
          <a:lstStyle/>
          <a:p>
            <a:pPr eaLnBrk="1" hangingPunct="1">
              <a:defRPr/>
            </a:pPr>
            <a:r>
              <a:rPr lang="en-US" sz="3600" dirty="0"/>
              <a:t>Why Do We Have Unconscious Bias?</a:t>
            </a:r>
          </a:p>
        </p:txBody>
      </p:sp>
      <p:sp>
        <p:nvSpPr>
          <p:cNvPr id="33795" name="Rectangle 3">
            <a:extLst>
              <a:ext uri="{FF2B5EF4-FFF2-40B4-BE49-F238E27FC236}">
                <a16:creationId xmlns="" xmlns:a="http://schemas.openxmlformats.org/drawingml/2006/main" xmlns:r="http://schemas.openxmlformats.org/officeDocument/2006/relationships" xmlns:p="http://schemas.openxmlformats.org/presentationml/2006/main" xmlns:a16="http://schemas.microsoft.com/office/drawing/2014/main" xmlns:mv="urn:schemas-microsoft-com:mac:vml" xmlns:mc="http://schemas.openxmlformats.org/markup-compatibility/2006" id="{51D1641F-7952-4C3D-BEB2-B3F5E95A098D}"/>
              </a:ext>
            </a:extLst>
          </p:cNvPr>
          <p:cNvSpPr>
            <a:spLocks noGrp="1" noChangeArrowheads="1"/>
          </p:cNvSpPr>
          <p:nvPr>
            <p:ph type="body" idx="1"/>
          </p:nvPr>
        </p:nvSpPr>
        <p:spPr>
          <a:xfrm>
            <a:off x="1676400" y="2590800"/>
            <a:ext cx="5791200" cy="3352800"/>
          </a:xfrm>
        </p:spPr>
        <p:txBody>
          <a:bodyPr>
            <a:normAutofit/>
          </a:bodyPr>
          <a:lstStyle/>
          <a:p>
            <a:pPr algn="just">
              <a:lnSpc>
                <a:spcPct val="90000"/>
              </a:lnSpc>
            </a:pPr>
            <a:r>
              <a:rPr lang="en-US" altLang="en-US" sz="2000" dirty="0"/>
              <a:t>“the human mind takes in 11 million bits of information every minute.  But is consciously aware of only 40.”</a:t>
            </a:r>
          </a:p>
          <a:p>
            <a:pPr marL="0" indent="0" algn="r">
              <a:lnSpc>
                <a:spcPct val="90000"/>
              </a:lnSpc>
              <a:buNone/>
            </a:pPr>
            <a:r>
              <a:rPr lang="en-US" altLang="en-US" sz="1600" i="1" dirty="0"/>
              <a:t>Timothy Wilson, Univ. of Virginia</a:t>
            </a:r>
          </a:p>
          <a:p>
            <a:pPr marL="0" indent="0" algn="just">
              <a:lnSpc>
                <a:spcPct val="90000"/>
              </a:lnSpc>
              <a:buNone/>
            </a:pPr>
            <a:endParaRPr lang="en-US" altLang="en-US" sz="2000" i="1" dirty="0"/>
          </a:p>
          <a:p>
            <a:pPr algn="just">
              <a:lnSpc>
                <a:spcPct val="90000"/>
              </a:lnSpc>
            </a:pPr>
            <a:endParaRPr lang="en-US" altLang="en-US" sz="2000" dirty="0"/>
          </a:p>
          <a:p>
            <a:pPr algn="just">
              <a:lnSpc>
                <a:spcPct val="90000"/>
              </a:lnSpc>
            </a:pPr>
            <a:r>
              <a:rPr lang="en-US" altLang="en-US" sz="2000" dirty="0"/>
              <a:t>And since your brain cannot process 11 million bits of information a minute, it takes mental shortcuts.</a:t>
            </a: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311514229"/>
      </p:ext>
    </p:extLst>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4450" name="Rectangle 2">
            <a:extLst>
              <a:ext uri="{FF2B5EF4-FFF2-40B4-BE49-F238E27FC236}">
                <a16:creationId xmlns="" xmlns:a="http://schemas.openxmlformats.org/drawingml/2006/main" xmlns:r="http://schemas.openxmlformats.org/officeDocument/2006/relationships" xmlns:p="http://schemas.openxmlformats.org/presentationml/2006/main" xmlns:a16="http://schemas.microsoft.com/office/drawing/2014/main" xmlns:mv="urn:schemas-microsoft-com:mac:vml" xmlns:mc="http://schemas.openxmlformats.org/markup-compatibility/2006" id="{D5A3982D-2E80-4165-8FF0-3A878B29E71F}"/>
              </a:ext>
            </a:extLst>
          </p:cNvPr>
          <p:cNvSpPr>
            <a:spLocks noGrp="1" noChangeArrowheads="1"/>
          </p:cNvSpPr>
          <p:nvPr>
            <p:ph type="title"/>
          </p:nvPr>
        </p:nvSpPr>
        <p:spPr>
          <a:xfrm>
            <a:off x="304800" y="762000"/>
            <a:ext cx="7086600" cy="1066800"/>
          </a:xfrm>
        </p:spPr>
        <p:txBody>
          <a:bodyPr/>
          <a:lstStyle/>
          <a:p>
            <a:pPr eaLnBrk="1" hangingPunct="1">
              <a:defRPr/>
            </a:pPr>
            <a:r>
              <a:rPr lang="en-US" sz="3600" dirty="0"/>
              <a:t>Mental Shortcuts Simulated</a:t>
            </a:r>
          </a:p>
        </p:txBody>
      </p:sp>
      <p:sp>
        <p:nvSpPr>
          <p:cNvPr id="33795" name="Rectangle 3">
            <a:extLst>
              <a:ext uri="{FF2B5EF4-FFF2-40B4-BE49-F238E27FC236}">
                <a16:creationId xmlns="" xmlns:a="http://schemas.openxmlformats.org/drawingml/2006/main" xmlns:r="http://schemas.openxmlformats.org/officeDocument/2006/relationships" xmlns:p="http://schemas.openxmlformats.org/presentationml/2006/main" xmlns:a16="http://schemas.microsoft.com/office/drawing/2014/main" xmlns:mv="urn:schemas-microsoft-com:mac:vml" xmlns:mc="http://schemas.openxmlformats.org/markup-compatibility/2006" id="{51D1641F-7952-4C3D-BEB2-B3F5E95A098D}"/>
              </a:ext>
            </a:extLst>
          </p:cNvPr>
          <p:cNvSpPr>
            <a:spLocks noGrp="1" noChangeArrowheads="1"/>
          </p:cNvSpPr>
          <p:nvPr>
            <p:ph type="body" idx="1"/>
          </p:nvPr>
        </p:nvSpPr>
        <p:spPr>
          <a:xfrm>
            <a:off x="0" y="1981200"/>
            <a:ext cx="9144000" cy="4114800"/>
          </a:xfrm>
        </p:spPr>
        <p:txBody>
          <a:bodyPr>
            <a:normAutofit fontScale="92500" lnSpcReduction="10000"/>
          </a:bodyPr>
          <a:lstStyle/>
          <a:p>
            <a:pPr algn="ctr" eaLnBrk="1" hangingPunct="1">
              <a:lnSpc>
                <a:spcPct val="90000"/>
              </a:lnSpc>
              <a:buFont typeface="Wingdings" panose="05000000000000000000" pitchFamily="2" charset="2"/>
              <a:buNone/>
            </a:pPr>
            <a:r>
              <a:rPr lang="en-US" altLang="en-US" sz="2800" dirty="0" err="1"/>
              <a:t>Aoccdrnig</a:t>
            </a:r>
            <a:r>
              <a:rPr lang="en-US" altLang="en-US" sz="2800" dirty="0"/>
              <a:t> to </a:t>
            </a:r>
            <a:r>
              <a:rPr lang="en-US" altLang="en-US" sz="2800" dirty="0" err="1"/>
              <a:t>rseearch</a:t>
            </a:r>
            <a:r>
              <a:rPr lang="en-US" altLang="en-US" sz="2800" dirty="0"/>
              <a:t> at </a:t>
            </a:r>
            <a:r>
              <a:rPr lang="en-US" altLang="en-US" sz="2800" dirty="0" err="1"/>
              <a:t>Cmabrigde</a:t>
            </a:r>
            <a:endParaRPr lang="en-US" altLang="en-US" sz="2800" dirty="0"/>
          </a:p>
          <a:p>
            <a:pPr algn="ctr" eaLnBrk="1" hangingPunct="1">
              <a:lnSpc>
                <a:spcPct val="90000"/>
              </a:lnSpc>
              <a:buFont typeface="Wingdings" panose="05000000000000000000" pitchFamily="2" charset="2"/>
              <a:buNone/>
            </a:pPr>
            <a:r>
              <a:rPr lang="en-US" altLang="en-US" sz="2800" dirty="0" err="1"/>
              <a:t>Uinervtisy</a:t>
            </a:r>
            <a:r>
              <a:rPr lang="en-US" altLang="en-US" sz="2800" dirty="0"/>
              <a:t>, it </a:t>
            </a:r>
            <a:r>
              <a:rPr lang="en-US" altLang="en-US" sz="2800" dirty="0" err="1"/>
              <a:t>deosn’t</a:t>
            </a:r>
            <a:r>
              <a:rPr lang="en-US" altLang="en-US" sz="2800" dirty="0"/>
              <a:t> </a:t>
            </a:r>
            <a:r>
              <a:rPr lang="en-US" altLang="en-US" sz="2800" dirty="0" err="1"/>
              <a:t>mttaer</a:t>
            </a:r>
            <a:r>
              <a:rPr lang="en-US" altLang="en-US" sz="2800" dirty="0"/>
              <a:t> in </a:t>
            </a:r>
            <a:r>
              <a:rPr lang="en-US" altLang="en-US" sz="2800" dirty="0" err="1"/>
              <a:t>waht</a:t>
            </a:r>
            <a:endParaRPr lang="en-US" altLang="en-US" sz="2800" dirty="0"/>
          </a:p>
          <a:p>
            <a:pPr algn="ctr" eaLnBrk="1" hangingPunct="1">
              <a:lnSpc>
                <a:spcPct val="90000"/>
              </a:lnSpc>
              <a:buFont typeface="Wingdings" panose="05000000000000000000" pitchFamily="2" charset="2"/>
              <a:buNone/>
            </a:pPr>
            <a:r>
              <a:rPr lang="en-US" altLang="en-US" sz="2800" dirty="0" err="1"/>
              <a:t>oredr</a:t>
            </a:r>
            <a:r>
              <a:rPr lang="en-US" altLang="en-US" sz="2800" dirty="0"/>
              <a:t> the </a:t>
            </a:r>
            <a:r>
              <a:rPr lang="en-US" altLang="en-US" sz="2800" dirty="0" err="1"/>
              <a:t>ltteers</a:t>
            </a:r>
            <a:r>
              <a:rPr lang="en-US" altLang="en-US" sz="2800" dirty="0"/>
              <a:t> in a </a:t>
            </a:r>
            <a:r>
              <a:rPr lang="en-US" altLang="en-US" sz="2800" dirty="0" err="1"/>
              <a:t>wrod</a:t>
            </a:r>
            <a:r>
              <a:rPr lang="en-US" altLang="en-US" sz="2800" dirty="0"/>
              <a:t> are, the</a:t>
            </a:r>
          </a:p>
          <a:p>
            <a:pPr algn="ctr" eaLnBrk="1" hangingPunct="1">
              <a:lnSpc>
                <a:spcPct val="90000"/>
              </a:lnSpc>
              <a:buFont typeface="Wingdings" panose="05000000000000000000" pitchFamily="2" charset="2"/>
              <a:buNone/>
            </a:pPr>
            <a:r>
              <a:rPr lang="en-US" altLang="en-US" sz="2800" dirty="0" err="1"/>
              <a:t>olny</a:t>
            </a:r>
            <a:r>
              <a:rPr lang="en-US" altLang="en-US" sz="2800" dirty="0"/>
              <a:t> </a:t>
            </a:r>
            <a:r>
              <a:rPr lang="en-US" altLang="en-US" sz="2800" dirty="0" err="1"/>
              <a:t>iprmoetnt</a:t>
            </a:r>
            <a:r>
              <a:rPr lang="en-US" altLang="en-US" sz="2800" dirty="0"/>
              <a:t> </a:t>
            </a:r>
            <a:r>
              <a:rPr lang="en-US" altLang="en-US" sz="2800" dirty="0" err="1"/>
              <a:t>tihng</a:t>
            </a:r>
            <a:r>
              <a:rPr lang="en-US" altLang="en-US" sz="2800" dirty="0"/>
              <a:t> is </a:t>
            </a:r>
            <a:r>
              <a:rPr lang="en-US" altLang="en-US" sz="2800" dirty="0" err="1"/>
              <a:t>taht</a:t>
            </a:r>
            <a:r>
              <a:rPr lang="en-US" altLang="en-US" sz="2800" dirty="0"/>
              <a:t> the </a:t>
            </a:r>
            <a:r>
              <a:rPr lang="en-US" altLang="en-US" sz="2800" dirty="0" err="1"/>
              <a:t>frist</a:t>
            </a:r>
            <a:endParaRPr lang="en-US" altLang="en-US" sz="2800" dirty="0"/>
          </a:p>
          <a:p>
            <a:pPr algn="ctr" eaLnBrk="1" hangingPunct="1">
              <a:lnSpc>
                <a:spcPct val="90000"/>
              </a:lnSpc>
              <a:buFont typeface="Wingdings" panose="05000000000000000000" pitchFamily="2" charset="2"/>
              <a:buNone/>
            </a:pPr>
            <a:r>
              <a:rPr lang="en-US" altLang="en-US" sz="2800" dirty="0"/>
              <a:t>and </a:t>
            </a:r>
            <a:r>
              <a:rPr lang="en-US" altLang="en-US" sz="2800" dirty="0" err="1"/>
              <a:t>lsat</a:t>
            </a:r>
            <a:r>
              <a:rPr lang="en-US" altLang="en-US" sz="2800" dirty="0"/>
              <a:t> </a:t>
            </a:r>
            <a:r>
              <a:rPr lang="en-US" altLang="en-US" sz="2800" dirty="0" err="1"/>
              <a:t>ltteer</a:t>
            </a:r>
            <a:r>
              <a:rPr lang="en-US" altLang="en-US" sz="2800" dirty="0"/>
              <a:t> be at the </a:t>
            </a:r>
            <a:r>
              <a:rPr lang="en-US" altLang="en-US" sz="2800" dirty="0" err="1"/>
              <a:t>rghit</a:t>
            </a:r>
            <a:r>
              <a:rPr lang="en-US" altLang="en-US" sz="2800" dirty="0"/>
              <a:t> </a:t>
            </a:r>
            <a:r>
              <a:rPr lang="en-US" altLang="en-US" sz="2800" dirty="0" err="1"/>
              <a:t>pclae</a:t>
            </a:r>
            <a:r>
              <a:rPr lang="en-US" altLang="en-US" sz="2800" dirty="0"/>
              <a:t>,</a:t>
            </a:r>
          </a:p>
          <a:p>
            <a:pPr algn="ctr" eaLnBrk="1" hangingPunct="1">
              <a:lnSpc>
                <a:spcPct val="90000"/>
              </a:lnSpc>
              <a:buFont typeface="Wingdings" panose="05000000000000000000" pitchFamily="2" charset="2"/>
              <a:buNone/>
            </a:pPr>
            <a:r>
              <a:rPr lang="en-US" altLang="en-US" sz="2800" dirty="0"/>
              <a:t>The </a:t>
            </a:r>
            <a:r>
              <a:rPr lang="en-US" altLang="en-US" sz="2800" dirty="0" err="1"/>
              <a:t>rset</a:t>
            </a:r>
            <a:r>
              <a:rPr lang="en-US" altLang="en-US" sz="2800" dirty="0"/>
              <a:t> can be a </a:t>
            </a:r>
            <a:r>
              <a:rPr lang="en-US" altLang="en-US" sz="2800" dirty="0" err="1"/>
              <a:t>toatl</a:t>
            </a:r>
            <a:r>
              <a:rPr lang="en-US" altLang="en-US" sz="2800" dirty="0"/>
              <a:t> </a:t>
            </a:r>
            <a:r>
              <a:rPr lang="en-US" altLang="en-US" sz="2800" dirty="0" err="1"/>
              <a:t>mses</a:t>
            </a:r>
            <a:r>
              <a:rPr lang="en-US" altLang="en-US" sz="2800" dirty="0"/>
              <a:t> and you</a:t>
            </a:r>
          </a:p>
          <a:p>
            <a:pPr algn="ctr" eaLnBrk="1" hangingPunct="1">
              <a:lnSpc>
                <a:spcPct val="90000"/>
              </a:lnSpc>
              <a:buFont typeface="Wingdings" panose="05000000000000000000" pitchFamily="2" charset="2"/>
              <a:buNone/>
            </a:pPr>
            <a:r>
              <a:rPr lang="en-US" altLang="en-US" sz="2800" dirty="0"/>
              <a:t>can </a:t>
            </a:r>
            <a:r>
              <a:rPr lang="en-US" altLang="en-US" sz="2800" dirty="0" err="1"/>
              <a:t>sitll</a:t>
            </a:r>
            <a:r>
              <a:rPr lang="en-US" altLang="en-US" sz="2800" dirty="0"/>
              <a:t> </a:t>
            </a:r>
            <a:r>
              <a:rPr lang="en-US" altLang="en-US" sz="2800" dirty="0" err="1"/>
              <a:t>raed</a:t>
            </a:r>
            <a:r>
              <a:rPr lang="en-US" altLang="en-US" sz="2800" dirty="0"/>
              <a:t> it </a:t>
            </a:r>
            <a:r>
              <a:rPr lang="en-US" altLang="en-US" sz="2800" dirty="0" err="1"/>
              <a:t>wouthit</a:t>
            </a:r>
            <a:r>
              <a:rPr lang="en-US" altLang="en-US" sz="2800" dirty="0"/>
              <a:t> </a:t>
            </a:r>
            <a:r>
              <a:rPr lang="en-US" altLang="en-US" sz="2800" dirty="0" err="1"/>
              <a:t>porbelm</a:t>
            </a:r>
            <a:r>
              <a:rPr lang="en-US" altLang="en-US" sz="2800" dirty="0"/>
              <a:t>.</a:t>
            </a:r>
          </a:p>
          <a:p>
            <a:pPr algn="ctr" eaLnBrk="1" hangingPunct="1">
              <a:lnSpc>
                <a:spcPct val="90000"/>
              </a:lnSpc>
              <a:buFont typeface="Wingdings" panose="05000000000000000000" pitchFamily="2" charset="2"/>
              <a:buNone/>
            </a:pPr>
            <a:r>
              <a:rPr lang="en-US" altLang="en-US" sz="2800" dirty="0"/>
              <a:t>This is </a:t>
            </a:r>
            <a:r>
              <a:rPr lang="en-US" altLang="en-US" sz="2800" dirty="0" err="1"/>
              <a:t>bcuseae</a:t>
            </a:r>
            <a:r>
              <a:rPr lang="en-US" altLang="en-US" sz="2800" dirty="0"/>
              <a:t> the </a:t>
            </a:r>
            <a:r>
              <a:rPr lang="en-US" altLang="en-US" sz="2800" dirty="0" err="1"/>
              <a:t>huamn</a:t>
            </a:r>
            <a:r>
              <a:rPr lang="en-US" altLang="en-US" sz="2800" dirty="0"/>
              <a:t> </a:t>
            </a:r>
            <a:r>
              <a:rPr lang="en-US" altLang="en-US" sz="2800" dirty="0" err="1"/>
              <a:t>mnid</a:t>
            </a:r>
            <a:endParaRPr lang="en-US" altLang="en-US" sz="2800" dirty="0"/>
          </a:p>
          <a:p>
            <a:pPr algn="ctr" eaLnBrk="1" hangingPunct="1">
              <a:lnSpc>
                <a:spcPct val="90000"/>
              </a:lnSpc>
              <a:buFont typeface="Wingdings" panose="05000000000000000000" pitchFamily="2" charset="2"/>
              <a:buNone/>
            </a:pPr>
            <a:r>
              <a:rPr lang="en-US" altLang="en-US" sz="2800" dirty="0" err="1"/>
              <a:t>deos</a:t>
            </a:r>
            <a:r>
              <a:rPr lang="en-US" altLang="en-US" sz="2800" dirty="0"/>
              <a:t> not </a:t>
            </a:r>
            <a:r>
              <a:rPr lang="en-US" altLang="en-US" sz="2800" dirty="0" err="1"/>
              <a:t>raed</a:t>
            </a:r>
            <a:r>
              <a:rPr lang="en-US" altLang="en-US" sz="2800" dirty="0"/>
              <a:t> </a:t>
            </a:r>
            <a:r>
              <a:rPr lang="en-US" altLang="en-US" sz="2800" dirty="0" err="1"/>
              <a:t>ervey</a:t>
            </a:r>
            <a:r>
              <a:rPr lang="en-US" altLang="en-US" sz="2800" dirty="0"/>
              <a:t> </a:t>
            </a:r>
            <a:r>
              <a:rPr lang="en-US" altLang="en-US" sz="2800" dirty="0" err="1"/>
              <a:t>lteter</a:t>
            </a:r>
            <a:r>
              <a:rPr lang="en-US" altLang="en-US" sz="2800" dirty="0"/>
              <a:t> by </a:t>
            </a:r>
            <a:r>
              <a:rPr lang="en-US" altLang="en-US" sz="2800" dirty="0" err="1"/>
              <a:t>istlef</a:t>
            </a:r>
            <a:r>
              <a:rPr lang="en-US" altLang="en-US" sz="2800" dirty="0"/>
              <a:t>,</a:t>
            </a:r>
          </a:p>
          <a:p>
            <a:pPr algn="ctr" eaLnBrk="1" hangingPunct="1">
              <a:lnSpc>
                <a:spcPct val="90000"/>
              </a:lnSpc>
              <a:buFont typeface="Wingdings" panose="05000000000000000000" pitchFamily="2" charset="2"/>
              <a:buNone/>
            </a:pPr>
            <a:r>
              <a:rPr lang="en-US" altLang="en-US" sz="2800" dirty="0"/>
              <a:t>but the </a:t>
            </a:r>
            <a:r>
              <a:rPr lang="en-US" altLang="en-US" sz="2800" dirty="0" err="1"/>
              <a:t>wrod</a:t>
            </a:r>
            <a:r>
              <a:rPr lang="en-US" altLang="en-US" sz="2800" dirty="0"/>
              <a:t> as a </a:t>
            </a:r>
            <a:r>
              <a:rPr lang="en-US" altLang="en-US" sz="2800" dirty="0" err="1"/>
              <a:t>wlohe</a:t>
            </a:r>
            <a:r>
              <a:rPr lang="en-US" altLang="en-US" sz="2800" dirty="0"/>
              <a:t>.</a:t>
            </a: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467148711"/>
      </p:ext>
    </p:extLst>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4450" name="Rectangle 2">
            <a:extLst>
              <a:ext uri="{FF2B5EF4-FFF2-40B4-BE49-F238E27FC236}">
                <a16:creationId xmlns="" xmlns:a="http://schemas.openxmlformats.org/drawingml/2006/main" xmlns:r="http://schemas.openxmlformats.org/officeDocument/2006/relationships" xmlns:p="http://schemas.openxmlformats.org/presentationml/2006/main" xmlns:a16="http://schemas.microsoft.com/office/drawing/2014/main" xmlns:mv="urn:schemas-microsoft-com:mac:vml" xmlns:mc="http://schemas.openxmlformats.org/markup-compatibility/2006" id="{D5A3982D-2E80-4165-8FF0-3A878B29E71F}"/>
              </a:ext>
            </a:extLst>
          </p:cNvPr>
          <p:cNvSpPr>
            <a:spLocks noGrp="1" noChangeArrowheads="1"/>
          </p:cNvSpPr>
          <p:nvPr>
            <p:ph type="title"/>
          </p:nvPr>
        </p:nvSpPr>
        <p:spPr>
          <a:xfrm>
            <a:off x="381000" y="838200"/>
            <a:ext cx="7086600" cy="1066800"/>
          </a:xfrm>
        </p:spPr>
        <p:txBody>
          <a:bodyPr/>
          <a:lstStyle/>
          <a:p>
            <a:pPr eaLnBrk="1" hangingPunct="1">
              <a:defRPr/>
            </a:pPr>
            <a:r>
              <a:rPr lang="en-US" sz="3600" dirty="0"/>
              <a:t>Do You Have Unconscious Bias?</a:t>
            </a:r>
          </a:p>
        </p:txBody>
      </p:sp>
      <p:sp>
        <p:nvSpPr>
          <p:cNvPr id="33795" name="Rectangle 3">
            <a:extLst>
              <a:ext uri="{FF2B5EF4-FFF2-40B4-BE49-F238E27FC236}">
                <a16:creationId xmlns="" xmlns:a="http://schemas.openxmlformats.org/drawingml/2006/main" xmlns:r="http://schemas.openxmlformats.org/officeDocument/2006/relationships" xmlns:p="http://schemas.openxmlformats.org/presentationml/2006/main" xmlns:a16="http://schemas.microsoft.com/office/drawing/2014/main" xmlns:mv="urn:schemas-microsoft-com:mac:vml" xmlns:mc="http://schemas.openxmlformats.org/markup-compatibility/2006" id="{51D1641F-7952-4C3D-BEB2-B3F5E95A098D}"/>
              </a:ext>
            </a:extLst>
          </p:cNvPr>
          <p:cNvSpPr>
            <a:spLocks noGrp="1" noChangeArrowheads="1"/>
          </p:cNvSpPr>
          <p:nvPr>
            <p:ph type="body" idx="1"/>
          </p:nvPr>
        </p:nvSpPr>
        <p:spPr>
          <a:xfrm>
            <a:off x="1219200" y="2252907"/>
            <a:ext cx="6553200" cy="3233493"/>
          </a:xfrm>
        </p:spPr>
        <p:txBody>
          <a:bodyPr>
            <a:normAutofit/>
          </a:bodyPr>
          <a:lstStyle/>
          <a:p>
            <a:pPr marL="457200" indent="-457200">
              <a:lnSpc>
                <a:spcPct val="90000"/>
              </a:lnSpc>
              <a:buFont typeface="+mj-lt"/>
              <a:buAutoNum type="arabicPeriod"/>
            </a:pPr>
            <a:r>
              <a:rPr lang="en-US" altLang="en-US" sz="2000" dirty="0"/>
              <a:t>How much of what your see, hear, feel, experience, etc. are you aware of?</a:t>
            </a:r>
          </a:p>
          <a:p>
            <a:pPr marL="457200" indent="-457200">
              <a:lnSpc>
                <a:spcPct val="90000"/>
              </a:lnSpc>
              <a:buFont typeface="+mj-lt"/>
              <a:buAutoNum type="arabicPeriod"/>
            </a:pPr>
            <a:endParaRPr lang="en-US" altLang="en-US" sz="2000" dirty="0"/>
          </a:p>
          <a:p>
            <a:pPr marL="457200" indent="-457200">
              <a:lnSpc>
                <a:spcPct val="90000"/>
              </a:lnSpc>
              <a:buFont typeface="+mj-lt"/>
              <a:buAutoNum type="arabicPeriod"/>
            </a:pPr>
            <a:r>
              <a:rPr lang="en-US" altLang="en-US" sz="2000" dirty="0"/>
              <a:t>How much of what you do is under conscious control?</a:t>
            </a:r>
          </a:p>
          <a:p>
            <a:pPr marL="457200" indent="-457200">
              <a:lnSpc>
                <a:spcPct val="90000"/>
              </a:lnSpc>
              <a:buFont typeface="+mj-lt"/>
              <a:buAutoNum type="arabicPeriod"/>
            </a:pPr>
            <a:endParaRPr lang="en-US" altLang="en-US" sz="2000" dirty="0"/>
          </a:p>
          <a:p>
            <a:pPr marL="457200" indent="-457200">
              <a:lnSpc>
                <a:spcPct val="90000"/>
              </a:lnSpc>
              <a:buFont typeface="+mj-lt"/>
              <a:buAutoNum type="arabicPeriod"/>
            </a:pPr>
            <a:r>
              <a:rPr lang="en-US" altLang="en-US" sz="2000" dirty="0"/>
              <a:t>How accurate is your judgement of what you see, hear, feel, experience, etc.?</a:t>
            </a:r>
          </a:p>
          <a:p>
            <a:pPr marL="457200" indent="-457200">
              <a:lnSpc>
                <a:spcPct val="90000"/>
              </a:lnSpc>
              <a:buFont typeface="+mj-lt"/>
              <a:buAutoNum type="arabicPeriod"/>
            </a:pPr>
            <a:endParaRPr lang="en-US" altLang="en-US" sz="2000" dirty="0"/>
          </a:p>
          <a:p>
            <a:pPr marL="457200" indent="-457200">
              <a:lnSpc>
                <a:spcPct val="90000"/>
              </a:lnSpc>
              <a:buFont typeface="+mj-lt"/>
              <a:buAutoNum type="arabicPeriod"/>
            </a:pPr>
            <a:r>
              <a:rPr lang="en-US" altLang="en-US" sz="2000" dirty="0"/>
              <a:t>How fair minded are you?</a:t>
            </a: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4450" name="Rectangle 2">
            <a:extLst>
              <a:ext uri="{FF2B5EF4-FFF2-40B4-BE49-F238E27FC236}">
                <a16:creationId xmlns="" xmlns:a="http://schemas.openxmlformats.org/drawingml/2006/main" xmlns:r="http://schemas.openxmlformats.org/officeDocument/2006/relationships" xmlns:p="http://schemas.openxmlformats.org/presentationml/2006/main" xmlns:a16="http://schemas.microsoft.com/office/drawing/2014/main" xmlns:mv="urn:schemas-microsoft-com:mac:vml" xmlns:mc="http://schemas.openxmlformats.org/markup-compatibility/2006" id="{D5A3982D-2E80-4165-8FF0-3A878B29E71F}"/>
              </a:ext>
            </a:extLst>
          </p:cNvPr>
          <p:cNvSpPr>
            <a:spLocks noGrp="1" noChangeArrowheads="1"/>
          </p:cNvSpPr>
          <p:nvPr>
            <p:ph type="title"/>
          </p:nvPr>
        </p:nvSpPr>
        <p:spPr>
          <a:xfrm>
            <a:off x="381000" y="838200"/>
            <a:ext cx="7086600" cy="1066800"/>
          </a:xfrm>
        </p:spPr>
        <p:txBody>
          <a:bodyPr/>
          <a:lstStyle/>
          <a:p>
            <a:pPr eaLnBrk="1" hangingPunct="1">
              <a:defRPr/>
            </a:pPr>
            <a:r>
              <a:rPr lang="en-US" sz="3600" dirty="0"/>
              <a:t>Do You Have Unconscious Bias?</a:t>
            </a:r>
          </a:p>
        </p:txBody>
      </p:sp>
      <p:sp>
        <p:nvSpPr>
          <p:cNvPr id="3" name="Rectangle 2">
            <a:extLst>
              <a:ext uri="{FF2B5EF4-FFF2-40B4-BE49-F238E27FC236}">
                <a16:creationId xmlns="" xmlns:a="http://schemas.openxmlformats.org/drawingml/2006/main" xmlns:r="http://schemas.openxmlformats.org/officeDocument/2006/relationships" xmlns:p="http://schemas.openxmlformats.org/presentationml/2006/main" xmlns:a16="http://schemas.microsoft.com/office/drawing/2014/main" xmlns:mv="urn:schemas-microsoft-com:mac:vml" xmlns:mc="http://schemas.openxmlformats.org/markup-compatibility/2006" id="{550BEE8A-385A-4ECD-9588-C80620A9CF18}"/>
              </a:ext>
            </a:extLst>
          </p:cNvPr>
          <p:cNvSpPr>
            <a:spLocks noChangeArrowheads="1"/>
          </p:cNvSpPr>
          <p:nvPr/>
        </p:nvSpPr>
        <p:spPr bwMode="auto">
          <a:xfrm flipH="1">
            <a:off x="952500" y="2362200"/>
            <a:ext cx="7239000" cy="3477875"/>
          </a:xfrm>
          <a:prstGeom prst="rect">
            <a:avLst/>
          </a:prstGeom>
          <a:noFill/>
          <a:ln>
            <a:noFill/>
          </a:ln>
          <a:effectLst/>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chemeClr val="accent1"/>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chemeClr val="tx1"/>
                </a:solidFill>
                <a:miter lim="800000"/>
                <a:headEnd/>
                <a:tailEnd/>
              </a14:hiddenLine>
            </a:ext>
            <a:ext uri="{AF507438-7753-43E0-B8FC-AC1667EBCBE1}">
              <a14:hiddenEffects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200" b="0" i="1" u="none" strike="noStrike" cap="none" normalizeH="0" baseline="0" dirty="0">
                <a:ln>
                  <a:noFill/>
                </a:ln>
                <a:solidFill>
                  <a:srgbClr val="222222"/>
                </a:solidFill>
                <a:effectLst/>
                <a:latin typeface="Rubik"/>
                <a:cs typeface="Arial" panose="020B0604020202020204" pitchFamily="34" charset="0"/>
              </a:rPr>
              <a:t>“A father and son were involved in a car accident in which the father was killed and the son was seriously injured. The father was pronounced dead at the scene of the accident and his body was taken to a local morgue. The son was taken by ambulance to a nearby hospital and was immediately wheeled into an emergency operating room. A surgeon was called. Upon arrival and seeing the patient, the attending surgeon exclaimed “Oh my God, it’s my son!’ </a:t>
            </a:r>
          </a:p>
          <a:p>
            <a:pPr marL="0" marR="0" lvl="0" indent="0" algn="just" defTabSz="914400" rtl="0" eaLnBrk="0" fontAlgn="base" latinLnBrk="0" hangingPunct="0">
              <a:lnSpc>
                <a:spcPct val="100000"/>
              </a:lnSpc>
              <a:spcBef>
                <a:spcPct val="0"/>
              </a:spcBef>
              <a:spcAft>
                <a:spcPct val="0"/>
              </a:spcAft>
              <a:buClrTx/>
              <a:buSzTx/>
              <a:buFontTx/>
              <a:buNone/>
              <a:tabLst/>
            </a:pPr>
            <a:endParaRPr lang="en-US" altLang="en-US" sz="2200" i="1" dirty="0">
              <a:solidFill>
                <a:srgbClr val="222222"/>
              </a:solidFill>
              <a:latin typeface="Rubik"/>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200" b="0" i="1" u="none" strike="noStrike" cap="none" normalizeH="0" baseline="0" dirty="0">
                <a:ln>
                  <a:noFill/>
                </a:ln>
                <a:solidFill>
                  <a:srgbClr val="222222"/>
                </a:solidFill>
                <a:effectLst/>
                <a:latin typeface="Rubik"/>
                <a:cs typeface="Arial" panose="020B0604020202020204" pitchFamily="34" charset="0"/>
              </a:rPr>
              <a:t>Can you explain this?”</a:t>
            </a:r>
            <a:endParaRPr kumimoji="0" lang="en-US" altLang="en-US" sz="22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998571945"/>
      </p:ext>
    </p:extLst>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0660" name="Rectangle 4"/>
          <p:cNvSpPr>
            <a:spLocks noGrp="1" noChangeArrowheads="1"/>
          </p:cNvSpPr>
          <p:nvPr>
            <p:ph type="title"/>
          </p:nvPr>
        </p:nvSpPr>
        <p:spPr>
          <a:xfrm>
            <a:off x="228600" y="762000"/>
            <a:ext cx="8229600" cy="990600"/>
          </a:xfrm>
        </p:spPr>
        <p:txBody>
          <a:bodyPr>
            <a:normAutofit/>
          </a:bodyPr>
          <a:lstStyle/>
          <a:p>
            <a:r>
              <a:rPr lang="en-US" dirty="0"/>
              <a:t>9 Types of Unconscious Bias</a:t>
            </a:r>
          </a:p>
        </p:txBody>
      </p:sp>
      <p:graphicFrame>
        <p:nvGraphicFramePr>
          <p:cNvPr id="2" name="Diagram 1">
            <a:extLst>
              <a:ext uri="{FF2B5EF4-FFF2-40B4-BE49-F238E27FC236}">
                <a16:creationId xmlns="" xmlns:a="http://schemas.openxmlformats.org/drawingml/2006/main" xmlns:r="http://schemas.openxmlformats.org/officeDocument/2006/relationships" xmlns:p="http://schemas.openxmlformats.org/presentationml/2006/main" xmlns:a16="http://schemas.microsoft.com/office/drawing/2014/main" xmlns:mv="urn:schemas-microsoft-com:mac:vml" xmlns:mc="http://schemas.openxmlformats.org/markup-compatibility/2006" id="{93B97AA4-EBA7-4ED5-A86E-EBAC85906E97}"/>
              </a:ext>
            </a:extLst>
          </p:cNvPr>
          <p:cNvGraphicFramePr/>
          <p:nvPr>
            <p:extLst>
              <p:ext uri="{D42A27DB-BD31-4B8C-83A1-F6EECF244321}">
                <p14:mod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913495933"/>
              </p:ext>
            </p:extLst>
          </p:nvPr>
        </p:nvGraphicFramePr>
        <p:xfrm>
          <a:off x="838200" y="2286000"/>
          <a:ext cx="7467600" cy="3505200"/>
        </p:xfrm>
        <a:graphic>
          <a:graphicData uri="http://schemas.openxmlformats.org/drawingml/2006/diagram">
            <a: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299264399"/>
      </p:ext>
    </p:extLst>
  </p:cSld>
  <p:clrMapOvr>
    <a:masterClrMapping/>
  </p:clrMapOv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Clarity.thmx</Template>
  <TotalTime>7987</TotalTime>
  <Words>1136</Words>
  <Application>Microsoft Macintosh PowerPoint</Application>
  <PresentationFormat>On-screen Show (4:3)</PresentationFormat>
  <Paragraphs>142</Paragraphs>
  <Slides>21</Slides>
  <Notes>0</Notes>
  <HiddenSlides>0</HiddenSlides>
  <MMClips>0</MMClips>
  <ScaleCrop>false</ScaleCrop>
  <HeadingPairs>
    <vt:vector size="4" baseType="variant">
      <vt:variant>
        <vt:lpstr>Design Template</vt:lpstr>
      </vt:variant>
      <vt:variant>
        <vt:i4>1</vt:i4>
      </vt:variant>
      <vt:variant>
        <vt:lpstr>Slide Titles</vt:lpstr>
      </vt:variant>
      <vt:variant>
        <vt:i4>21</vt:i4>
      </vt:variant>
    </vt:vector>
  </HeadingPairs>
  <TitlesOfParts>
    <vt:vector size="22" baseType="lpstr">
      <vt:lpstr>Clarity</vt:lpstr>
      <vt:lpstr>Unconscious bias It Matters</vt:lpstr>
      <vt:lpstr>Your Objectives </vt:lpstr>
      <vt:lpstr>Unconscious Bias Defined</vt:lpstr>
      <vt:lpstr>Examples of Unconscious Bias in the Workplace</vt:lpstr>
      <vt:lpstr>Why Do We Have Unconscious Bias?</vt:lpstr>
      <vt:lpstr>Mental Shortcuts Simulated</vt:lpstr>
      <vt:lpstr>Do You Have Unconscious Bias?</vt:lpstr>
      <vt:lpstr>Do You Have Unconscious Bias?</vt:lpstr>
      <vt:lpstr>9 Types of Unconscious Bias</vt:lpstr>
      <vt:lpstr>9 Types of Unconscious Bias, cont’d</vt:lpstr>
      <vt:lpstr>9 Types of Unconscious Bias, cont’d</vt:lpstr>
      <vt:lpstr>Unconscious Bias – The Pros &amp; Cons</vt:lpstr>
      <vt:lpstr>What’s Your Story?</vt:lpstr>
      <vt:lpstr>Avoiding Unconscious Bias</vt:lpstr>
      <vt:lpstr>Language to Assist in the  Elimination of Bias</vt:lpstr>
      <vt:lpstr>The Language of Inclusion</vt:lpstr>
      <vt:lpstr>Building Personal Awareness</vt:lpstr>
      <vt:lpstr>Growing in Awareness</vt:lpstr>
      <vt:lpstr>Experiencing Labels</vt:lpstr>
      <vt:lpstr>Additional Activities</vt:lpstr>
      <vt:lpstr>Plan to Act</vt:lpstr>
    </vt:vector>
  </TitlesOfParts>
  <Company>Elevations Unlimited,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Dondi Scumaci</dc:creator>
  <cp:lastModifiedBy>Elizabeth Hennick</cp:lastModifiedBy>
  <cp:revision>143</cp:revision>
  <cp:lastPrinted>1601-01-01T00:00:00Z</cp:lastPrinted>
  <dcterms:created xsi:type="dcterms:W3CDTF">2018-10-24T19:49:06Z</dcterms:created>
  <dcterms:modified xsi:type="dcterms:W3CDTF">2018-10-24T19:49:22Z</dcterms:modified>
</cp:coreProperties>
</file>